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xml" ContentType="application/vnd.openxmlformats-officedocument.presentationml.tags+xml"/>
  <Override PartName="/ppt/notesSlides/notesSlide29.xml" ContentType="application/vnd.openxmlformats-officedocument.presentationml.notesSlide+xml"/>
  <Override PartName="/ppt/tags/tag5.xml" ContentType="application/vnd.openxmlformats-officedocument.presentationml.tags+xml"/>
  <Override PartName="/ppt/notesSlides/notesSlide3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1"/>
  </p:sldMasterIdLst>
  <p:notesMasterIdLst>
    <p:notesMasterId r:id="rId33"/>
  </p:notesMasterIdLst>
  <p:sldIdLst>
    <p:sldId id="256" r:id="rId2"/>
    <p:sldId id="278" r:id="rId3"/>
    <p:sldId id="378" r:id="rId4"/>
    <p:sldId id="361" r:id="rId5"/>
    <p:sldId id="377" r:id="rId6"/>
    <p:sldId id="362" r:id="rId7"/>
    <p:sldId id="384" r:id="rId8"/>
    <p:sldId id="363" r:id="rId9"/>
    <p:sldId id="370" r:id="rId10"/>
    <p:sldId id="369" r:id="rId11"/>
    <p:sldId id="365" r:id="rId12"/>
    <p:sldId id="382" r:id="rId13"/>
    <p:sldId id="371" r:id="rId14"/>
    <p:sldId id="383" r:id="rId15"/>
    <p:sldId id="373" r:id="rId16"/>
    <p:sldId id="379" r:id="rId17"/>
    <p:sldId id="374" r:id="rId18"/>
    <p:sldId id="375" r:id="rId19"/>
    <p:sldId id="376" r:id="rId20"/>
    <p:sldId id="381" r:id="rId21"/>
    <p:sldId id="380" r:id="rId22"/>
    <p:sldId id="354" r:id="rId23"/>
    <p:sldId id="355" r:id="rId24"/>
    <p:sldId id="356" r:id="rId25"/>
    <p:sldId id="357" r:id="rId26"/>
    <p:sldId id="358" r:id="rId27"/>
    <p:sldId id="359" r:id="rId28"/>
    <p:sldId id="360" r:id="rId29"/>
    <p:sldId id="351" r:id="rId30"/>
    <p:sldId id="308" r:id="rId31"/>
    <p:sldId id="385" r:id="rId32"/>
  </p:sldIdLst>
  <p:sldSz cx="9144000" cy="6858000" type="screen4x3"/>
  <p:notesSz cx="7315200" cy="9601200"/>
  <p:custDataLst>
    <p:tags r:id="rId34"/>
  </p:custDataLst>
  <p:defaultTextStyle>
    <a:defPPr>
      <a:defRPr lang="en-US"/>
    </a:defPPr>
    <a:lvl1pPr algn="l" rtl="0" fontAlgn="base">
      <a:lnSpc>
        <a:spcPct val="90000"/>
      </a:lnSpc>
      <a:spcBef>
        <a:spcPct val="0"/>
      </a:spcBef>
      <a:spcAft>
        <a:spcPct val="0"/>
      </a:spcAft>
      <a:defRPr sz="2400" kern="1200">
        <a:solidFill>
          <a:schemeClr val="hlink"/>
        </a:solidFill>
        <a:latin typeface="Arial" panose="020B0604020202020204" pitchFamily="34" charset="0"/>
        <a:ea typeface="+mn-ea"/>
        <a:cs typeface="+mn-cs"/>
      </a:defRPr>
    </a:lvl1pPr>
    <a:lvl2pPr marL="457200" algn="l" rtl="0" fontAlgn="base">
      <a:lnSpc>
        <a:spcPct val="90000"/>
      </a:lnSpc>
      <a:spcBef>
        <a:spcPct val="0"/>
      </a:spcBef>
      <a:spcAft>
        <a:spcPct val="0"/>
      </a:spcAft>
      <a:defRPr sz="2400" kern="1200">
        <a:solidFill>
          <a:schemeClr val="hlink"/>
        </a:solidFill>
        <a:latin typeface="Arial" panose="020B0604020202020204" pitchFamily="34" charset="0"/>
        <a:ea typeface="+mn-ea"/>
        <a:cs typeface="+mn-cs"/>
      </a:defRPr>
    </a:lvl2pPr>
    <a:lvl3pPr marL="914400" algn="l" rtl="0" fontAlgn="base">
      <a:lnSpc>
        <a:spcPct val="90000"/>
      </a:lnSpc>
      <a:spcBef>
        <a:spcPct val="0"/>
      </a:spcBef>
      <a:spcAft>
        <a:spcPct val="0"/>
      </a:spcAft>
      <a:defRPr sz="2400" kern="1200">
        <a:solidFill>
          <a:schemeClr val="hlink"/>
        </a:solidFill>
        <a:latin typeface="Arial" panose="020B0604020202020204" pitchFamily="34" charset="0"/>
        <a:ea typeface="+mn-ea"/>
        <a:cs typeface="+mn-cs"/>
      </a:defRPr>
    </a:lvl3pPr>
    <a:lvl4pPr marL="1371600" algn="l" rtl="0" fontAlgn="base">
      <a:lnSpc>
        <a:spcPct val="90000"/>
      </a:lnSpc>
      <a:spcBef>
        <a:spcPct val="0"/>
      </a:spcBef>
      <a:spcAft>
        <a:spcPct val="0"/>
      </a:spcAft>
      <a:defRPr sz="2400" kern="1200">
        <a:solidFill>
          <a:schemeClr val="hlink"/>
        </a:solidFill>
        <a:latin typeface="Arial" panose="020B0604020202020204" pitchFamily="34" charset="0"/>
        <a:ea typeface="+mn-ea"/>
        <a:cs typeface="+mn-cs"/>
      </a:defRPr>
    </a:lvl4pPr>
    <a:lvl5pPr marL="1828800" algn="l" rtl="0" fontAlgn="base">
      <a:lnSpc>
        <a:spcPct val="90000"/>
      </a:lnSpc>
      <a:spcBef>
        <a:spcPct val="0"/>
      </a:spcBef>
      <a:spcAft>
        <a:spcPct val="0"/>
      </a:spcAft>
      <a:defRPr sz="2400" kern="1200">
        <a:solidFill>
          <a:schemeClr val="hlink"/>
        </a:solidFill>
        <a:latin typeface="Arial" panose="020B0604020202020204" pitchFamily="34" charset="0"/>
        <a:ea typeface="+mn-ea"/>
        <a:cs typeface="+mn-cs"/>
      </a:defRPr>
    </a:lvl5pPr>
    <a:lvl6pPr marL="2286000" algn="l" defTabSz="914400" rtl="0" eaLnBrk="1" latinLnBrk="0" hangingPunct="1">
      <a:defRPr sz="2400" kern="1200">
        <a:solidFill>
          <a:schemeClr val="hlink"/>
        </a:solidFill>
        <a:latin typeface="Arial" panose="020B0604020202020204" pitchFamily="34" charset="0"/>
        <a:ea typeface="+mn-ea"/>
        <a:cs typeface="+mn-cs"/>
      </a:defRPr>
    </a:lvl6pPr>
    <a:lvl7pPr marL="2743200" algn="l" defTabSz="914400" rtl="0" eaLnBrk="1" latinLnBrk="0" hangingPunct="1">
      <a:defRPr sz="2400" kern="1200">
        <a:solidFill>
          <a:schemeClr val="hlink"/>
        </a:solidFill>
        <a:latin typeface="Arial" panose="020B0604020202020204" pitchFamily="34" charset="0"/>
        <a:ea typeface="+mn-ea"/>
        <a:cs typeface="+mn-cs"/>
      </a:defRPr>
    </a:lvl7pPr>
    <a:lvl8pPr marL="3200400" algn="l" defTabSz="914400" rtl="0" eaLnBrk="1" latinLnBrk="0" hangingPunct="1">
      <a:defRPr sz="2400" kern="1200">
        <a:solidFill>
          <a:schemeClr val="hlink"/>
        </a:solidFill>
        <a:latin typeface="Arial" panose="020B0604020202020204" pitchFamily="34" charset="0"/>
        <a:ea typeface="+mn-ea"/>
        <a:cs typeface="+mn-cs"/>
      </a:defRPr>
    </a:lvl8pPr>
    <a:lvl9pPr marL="3657600" algn="l" defTabSz="914400" rtl="0" eaLnBrk="1" latinLnBrk="0" hangingPunct="1">
      <a:defRPr sz="2400" kern="1200">
        <a:solidFill>
          <a:schemeClr val="hlink"/>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432">
          <p15:clr>
            <a:srgbClr val="A4A3A4"/>
          </p15:clr>
        </p15:guide>
        <p15:guide id="2" pos="2019">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cook" initials="" lastIdx="2" clrIdx="0"/>
  <p:cmAuthor id="2" name="Randall H. Nes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24" autoAdjust="0"/>
    <p:restoredTop sz="81679" autoAdjust="0"/>
  </p:normalViewPr>
  <p:slideViewPr>
    <p:cSldViewPr>
      <p:cViewPr varScale="1">
        <p:scale>
          <a:sx n="76" d="100"/>
          <a:sy n="76" d="100"/>
        </p:scale>
        <p:origin x="1400" y="192"/>
      </p:cViewPr>
      <p:guideLst>
        <p:guide orient="horz" pos="432"/>
        <p:guide pos="2019"/>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p:cViewPr>
        <p:scale>
          <a:sx n="100" d="100"/>
          <a:sy n="100" d="100"/>
        </p:scale>
        <p:origin x="1608" y="-1816"/>
      </p:cViewPr>
      <p:guideLst>
        <p:guide orient="horz" pos="3024"/>
        <p:guide pos="2304"/>
      </p:guideLst>
    </p:cSldViewPr>
  </p:notesViewPr>
  <p:gridSpacing cx="75895" cy="7589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5" name="Rectangle 4">
            <a:extLst>
              <a:ext uri="{FF2B5EF4-FFF2-40B4-BE49-F238E27FC236}">
                <a16:creationId xmlns:a16="http://schemas.microsoft.com/office/drawing/2014/main" id="{95D454BA-9B5E-F040-A750-670DC3327452}"/>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B3374250-3A6A-6B4B-82F0-B36783C17E31}"/>
              </a:ext>
            </a:extLst>
          </p:cNvPr>
          <p:cNvSpPr>
            <a:spLocks noGrp="1" noChangeArrowheads="1"/>
          </p:cNvSpPr>
          <p:nvPr>
            <p:ph type="body" sz="quarter" idx="3"/>
          </p:nvPr>
        </p:nvSpPr>
        <p:spPr bwMode="auto">
          <a:xfrm>
            <a:off x="731838" y="4573588"/>
            <a:ext cx="5851525" cy="4319587"/>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200" name="Rectangle 8">
            <a:extLst>
              <a:ext uri="{FF2B5EF4-FFF2-40B4-BE49-F238E27FC236}">
                <a16:creationId xmlns:a16="http://schemas.microsoft.com/office/drawing/2014/main" id="{FB908750-601A-0B40-8DFB-6F43DEC2EE10}"/>
              </a:ext>
            </a:extLst>
          </p:cNvPr>
          <p:cNvSpPr>
            <a:spLocks noGrp="1" noChangeArrowheads="1"/>
          </p:cNvSpPr>
          <p:nvPr>
            <p:ph type="ftr" sz="quarter" idx="4"/>
          </p:nvPr>
        </p:nvSpPr>
        <p:spPr bwMode="auto">
          <a:xfrm>
            <a:off x="0" y="9405938"/>
            <a:ext cx="7315200" cy="242887"/>
          </a:xfrm>
          <a:prstGeom prst="rect">
            <a:avLst/>
          </a:prstGeom>
          <a:noFill/>
          <a:ln w="9525">
            <a:noFill/>
            <a:miter lim="800000"/>
            <a:headEnd/>
            <a:tailEnd/>
          </a:ln>
          <a:effectLst/>
        </p:spPr>
        <p:txBody>
          <a:bodyPr vert="horz" wrap="square" lIns="99251" tIns="49624" rIns="99251" bIns="49624" numCol="1" anchor="b" anchorCtr="0" compatLnSpc="1">
            <a:prstTxWarp prst="textNoShape">
              <a:avLst/>
            </a:prstTxWarp>
          </a:bodyPr>
          <a:lstStyle>
            <a:lvl1pPr algn="ctr" defTabSz="990600">
              <a:lnSpc>
                <a:spcPct val="100000"/>
              </a:lnSpc>
              <a:defRPr sz="800" dirty="0">
                <a:solidFill>
                  <a:schemeClr val="tx1"/>
                </a:solidFill>
                <a:latin typeface="Arial" charset="0"/>
                <a:cs typeface="Arial" charset="0"/>
              </a:defRPr>
            </a:lvl1pPr>
          </a:lstStyle>
          <a:p>
            <a:pPr>
              <a:defRPr/>
            </a:pPr>
            <a:r>
              <a:rPr lang="en-US" dirty="0"/>
              <a:t>© Copyright IBM Corp. 2012, licensed under Apache 2.0 to the GenevaERS project    </a:t>
            </a:r>
          </a:p>
        </p:txBody>
      </p:sp>
      <p:sp>
        <p:nvSpPr>
          <p:cNvPr id="8201" name="Rectangle 9">
            <a:extLst>
              <a:ext uri="{FF2B5EF4-FFF2-40B4-BE49-F238E27FC236}">
                <a16:creationId xmlns:a16="http://schemas.microsoft.com/office/drawing/2014/main" id="{73E48586-453C-784E-AB9F-41F2CB7EE33C}"/>
              </a:ext>
            </a:extLst>
          </p:cNvPr>
          <p:cNvSpPr>
            <a:spLocks noChangeArrowheads="1"/>
          </p:cNvSpPr>
          <p:nvPr/>
        </p:nvSpPr>
        <p:spPr bwMode="auto">
          <a:xfrm>
            <a:off x="1978025" y="9115425"/>
            <a:ext cx="3295650" cy="282575"/>
          </a:xfrm>
          <a:prstGeom prst="rect">
            <a:avLst/>
          </a:prstGeom>
          <a:noFill/>
          <a:ln w="9525">
            <a:noFill/>
            <a:miter lim="800000"/>
            <a:headEnd/>
            <a:tailEnd/>
          </a:ln>
          <a:effectLst/>
        </p:spPr>
        <p:txBody>
          <a:bodyPr lIns="99251" tIns="49624" rIns="99251" bIns="49624" anchor="b"/>
          <a:lstStyle>
            <a:lvl1pPr defTabSz="990600" eaLnBrk="0" hangingPunct="0">
              <a:defRPr sz="2400">
                <a:solidFill>
                  <a:schemeClr val="hlink"/>
                </a:solidFill>
                <a:latin typeface="Arial" panose="020B0604020202020204" pitchFamily="34" charset="0"/>
              </a:defRPr>
            </a:lvl1pPr>
            <a:lvl2pPr marL="742950" indent="-285750" defTabSz="990600" eaLnBrk="0" hangingPunct="0">
              <a:defRPr sz="2400">
                <a:solidFill>
                  <a:schemeClr val="hlink"/>
                </a:solidFill>
                <a:latin typeface="Arial" panose="020B0604020202020204" pitchFamily="34" charset="0"/>
              </a:defRPr>
            </a:lvl2pPr>
            <a:lvl3pPr marL="1143000" indent="-228600" defTabSz="990600" eaLnBrk="0" hangingPunct="0">
              <a:defRPr sz="2400">
                <a:solidFill>
                  <a:schemeClr val="hlink"/>
                </a:solidFill>
                <a:latin typeface="Arial" panose="020B0604020202020204" pitchFamily="34" charset="0"/>
              </a:defRPr>
            </a:lvl3pPr>
            <a:lvl4pPr marL="1600200" indent="-228600" defTabSz="990600" eaLnBrk="0" hangingPunct="0">
              <a:defRPr sz="2400">
                <a:solidFill>
                  <a:schemeClr val="hlink"/>
                </a:solidFill>
                <a:latin typeface="Arial" panose="020B0604020202020204" pitchFamily="34" charset="0"/>
              </a:defRPr>
            </a:lvl4pPr>
            <a:lvl5pPr marL="2057400" indent="-228600" defTabSz="990600" eaLnBrk="0" hangingPunct="0">
              <a:defRPr sz="24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1-</a:t>
            </a:r>
            <a:fld id="{F656089D-59DA-254C-B62C-2708A7D742C4}" type="slidenum">
              <a:rPr lang="en-US" altLang="en-US" sz="1000">
                <a:solidFill>
                  <a:schemeClr val="tx1"/>
                </a:solidFill>
                <a:cs typeface="Arial" panose="020B0604020202020204" pitchFamily="34" charset="0"/>
              </a:rPr>
              <a:pPr algn="ctr" eaLnBrk="1" hangingPunct="1">
                <a:lnSpc>
                  <a:spcPct val="100000"/>
                </a:lnSpc>
              </a:pPr>
              <a:t>‹#›</a:t>
            </a:fld>
            <a:endParaRPr lang="en-US" altLang="en-US" sz="1000">
              <a:solidFill>
                <a:schemeClr val="tx1"/>
              </a:solidFill>
              <a:cs typeface="Arial" panose="020B0604020202020204" pitchFamily="34" charset="0"/>
            </a:endParaRPr>
          </a:p>
        </p:txBody>
      </p:sp>
      <p:sp>
        <p:nvSpPr>
          <p:cNvPr id="9223" name="Rectangle 7">
            <a:extLst>
              <a:ext uri="{FF2B5EF4-FFF2-40B4-BE49-F238E27FC236}">
                <a16:creationId xmlns:a16="http://schemas.microsoft.com/office/drawing/2014/main" id="{623CD1D7-4184-AE43-8D2E-6C61C043003A}"/>
              </a:ext>
            </a:extLst>
          </p:cNvPr>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fld id="{48126160-F82F-9546-8E2C-1C418B70C73A}" type="slidenum">
              <a:rPr lang="en-US" altLang="en-US"/>
              <a:pPr/>
              <a:t>‹#›</a:t>
            </a:fld>
            <a:endParaRPr lang="en-US" altLang="en-US"/>
          </a:p>
        </p:txBody>
      </p:sp>
    </p:spTree>
  </p:cSld>
  <p:clrMap bg1="lt1" tx1="dk1" bg2="lt2" tx2="dk2" accent1="accent1" accent2="accent2" accent3="accent3" accent4="accent4" accent5="accent5" accent6="accent6" hlink="hlink" folHlink="folHlink"/>
  <p:hf dt="0"/>
  <p:notesStyle>
    <a:lvl1pPr algn="l" rtl="0" eaLnBrk="0" fontAlgn="base" hangingPunct="0">
      <a:lnSpc>
        <a:spcPct val="110000"/>
      </a:lnSpc>
      <a:spcBef>
        <a:spcPct val="30000"/>
      </a:spcBef>
      <a:spcAft>
        <a:spcPct val="0"/>
      </a:spcAft>
      <a:defRPr sz="1200" kern="1200">
        <a:solidFill>
          <a:schemeClr val="tx1"/>
        </a:solidFill>
        <a:latin typeface="Arial" charset="0"/>
        <a:ea typeface="+mn-ea"/>
        <a:cs typeface="Arial" charset="0"/>
      </a:defRPr>
    </a:lvl1pPr>
    <a:lvl2pPr marL="341313" indent="-228600" algn="l" rtl="0" eaLnBrk="0" fontAlgn="base" hangingPunct="0">
      <a:lnSpc>
        <a:spcPct val="110000"/>
      </a:lnSpc>
      <a:spcBef>
        <a:spcPct val="30000"/>
      </a:spcBef>
      <a:spcAft>
        <a:spcPct val="0"/>
      </a:spcAft>
      <a:buFont typeface="Wingdings" pitchFamily="2" charset="2"/>
      <a:buChar char="§"/>
      <a:defRPr sz="1200" kern="1200">
        <a:solidFill>
          <a:schemeClr val="tx1"/>
        </a:solidFill>
        <a:latin typeface="Arial" charset="0"/>
        <a:ea typeface="+mn-ea"/>
        <a:cs typeface="Arial" charset="0"/>
      </a:defRPr>
    </a:lvl2pPr>
    <a:lvl3pPr marL="569913" indent="-227013" algn="l" rtl="0" eaLnBrk="0" fontAlgn="base" hangingPunct="0">
      <a:lnSpc>
        <a:spcPct val="110000"/>
      </a:lnSpc>
      <a:spcBef>
        <a:spcPct val="30000"/>
      </a:spcBef>
      <a:spcAft>
        <a:spcPct val="0"/>
      </a:spcAft>
      <a:buChar char="•"/>
      <a:defRPr sz="1200" kern="1200">
        <a:solidFill>
          <a:schemeClr val="tx1"/>
        </a:solidFill>
        <a:latin typeface="Arial" charset="0"/>
        <a:ea typeface="+mn-ea"/>
        <a:cs typeface="Arial" charset="0"/>
      </a:defRPr>
    </a:lvl3pPr>
    <a:lvl4pPr marL="798513" indent="-227013" algn="l" rtl="0" eaLnBrk="0" fontAlgn="base" hangingPunct="0">
      <a:lnSpc>
        <a:spcPct val="110000"/>
      </a:lnSpc>
      <a:spcBef>
        <a:spcPct val="30000"/>
      </a:spcBef>
      <a:spcAft>
        <a:spcPct val="0"/>
      </a:spcAft>
      <a:buChar char="o"/>
      <a:defRPr sz="1200" kern="1200">
        <a:solidFill>
          <a:schemeClr val="tx1"/>
        </a:solidFill>
        <a:latin typeface="Arial" charset="0"/>
        <a:ea typeface="+mn-ea"/>
        <a:cs typeface="Arial" charset="0"/>
      </a:defRPr>
    </a:lvl4pPr>
    <a:lvl5pPr marL="1027113" indent="-227013" algn="l" rtl="0" eaLnBrk="0" fontAlgn="base" hangingPunct="0">
      <a:lnSpc>
        <a:spcPct val="110000"/>
      </a:lnSpc>
      <a:spcBef>
        <a:spcPct val="30000"/>
      </a:spcBef>
      <a:spcAft>
        <a:spcPct val="0"/>
      </a:spcAft>
      <a:buFont typeface="Wingdings" pitchFamily="2" charset="2"/>
      <a:buChar char="Ø"/>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8">
            <a:extLst>
              <a:ext uri="{FF2B5EF4-FFF2-40B4-BE49-F238E27FC236}">
                <a16:creationId xmlns:a16="http://schemas.microsoft.com/office/drawing/2014/main" id="{0415BF38-3FD2-C544-871C-F2329FA4617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2400">
                <a:solidFill>
                  <a:schemeClr val="hlink"/>
                </a:solidFill>
                <a:latin typeface="Arial" panose="020B0604020202020204" pitchFamily="34" charset="0"/>
              </a:defRPr>
            </a:lvl1pPr>
            <a:lvl2pPr marL="742950" indent="-285750" defTabSz="990600" eaLnBrk="0" hangingPunct="0">
              <a:defRPr sz="2400">
                <a:solidFill>
                  <a:schemeClr val="hlink"/>
                </a:solidFill>
                <a:latin typeface="Arial" panose="020B0604020202020204" pitchFamily="34" charset="0"/>
              </a:defRPr>
            </a:lvl2pPr>
            <a:lvl3pPr marL="1143000" indent="-228600" defTabSz="990600" eaLnBrk="0" hangingPunct="0">
              <a:defRPr sz="2400">
                <a:solidFill>
                  <a:schemeClr val="hlink"/>
                </a:solidFill>
                <a:latin typeface="Arial" panose="020B0604020202020204" pitchFamily="34" charset="0"/>
              </a:defRPr>
            </a:lvl3pPr>
            <a:lvl4pPr marL="1600200" indent="-228600" defTabSz="990600" eaLnBrk="0" hangingPunct="0">
              <a:defRPr sz="2400">
                <a:solidFill>
                  <a:schemeClr val="hlink"/>
                </a:solidFill>
                <a:latin typeface="Arial" panose="020B0604020202020204" pitchFamily="34" charset="0"/>
              </a:defRPr>
            </a:lvl4pPr>
            <a:lvl5pPr marL="2057400" indent="-228600" defTabSz="990600" eaLnBrk="0" hangingPunct="0">
              <a:defRPr sz="24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r>
              <a:rPr lang="en-US" altLang="en-US" sz="800" dirty="0">
                <a:solidFill>
                  <a:schemeClr val="tx1"/>
                </a:solidFill>
                <a:cs typeface="Arial" panose="020B0604020202020204" pitchFamily="34" charset="0"/>
              </a:rPr>
              <a:t>© Copyright IBM Corp. 2012, licensed under Apache 2.0 to the GenevaERS project    </a:t>
            </a:r>
          </a:p>
        </p:txBody>
      </p:sp>
      <p:sp>
        <p:nvSpPr>
          <p:cNvPr id="34820" name="Rectangle 2">
            <a:extLst>
              <a:ext uri="{FF2B5EF4-FFF2-40B4-BE49-F238E27FC236}">
                <a16:creationId xmlns:a16="http://schemas.microsoft.com/office/drawing/2014/main" id="{C7253DFC-9CAC-1047-A5DE-A7B33EAA6A5A}"/>
              </a:ext>
            </a:extLst>
          </p:cNvPr>
          <p:cNvSpPr>
            <a:spLocks noGrp="1" noRot="1" noChangeAspect="1" noChangeArrowheads="1" noTextEdit="1"/>
          </p:cNvSpPr>
          <p:nvPr>
            <p:ph type="sldImg"/>
          </p:nvPr>
        </p:nvSpPr>
        <p:spPr>
          <a:ln/>
        </p:spPr>
      </p:sp>
      <p:sp>
        <p:nvSpPr>
          <p:cNvPr id="34821" name="Rectangle 3">
            <a:extLst>
              <a:ext uri="{FF2B5EF4-FFF2-40B4-BE49-F238E27FC236}">
                <a16:creationId xmlns:a16="http://schemas.microsoft.com/office/drawing/2014/main" id="{7662D79B-EA7D-FC4E-9ABE-8637F85D7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buClr>
                <a:schemeClr val="accent2"/>
              </a:buClr>
              <a:buFont typeface="Wingdings" pitchFamily="2" charset="2"/>
              <a:buNone/>
            </a:pPr>
            <a:r>
              <a:rPr lang="en-AU" altLang="en-US" dirty="0">
                <a:latin typeface="Arial" panose="020B0604020202020204" pitchFamily="34" charset="0"/>
                <a:cs typeface="Arial" panose="020B0604020202020204" pitchFamily="34" charset="0"/>
              </a:rPr>
              <a:t>Welcome to the training course on </a:t>
            </a:r>
            <a:r>
              <a:rPr lang="en-US" altLang="en-US" dirty="0">
                <a:latin typeface="Arial" panose="020B0604020202020204" pitchFamily="34" charset="0"/>
                <a:cs typeface="Arial" panose="020B0604020202020204" pitchFamily="34" charset="0"/>
              </a:rPr>
              <a:t>, or GenevaERS. This is </a:t>
            </a:r>
            <a:r>
              <a:rPr lang="en-AU" altLang="en-US" dirty="0">
                <a:latin typeface="Arial" panose="020B0604020202020204" pitchFamily="34" charset="0"/>
                <a:cs typeface="Arial" panose="020B0604020202020204" pitchFamily="34" charset="0"/>
              </a:rPr>
              <a:t>module 3: “I/O Processing and Data Types.”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D542BADE-EFA4-624D-A525-C375093AEF8D}"/>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D21A23B6-FB85-AA40-96EA-4D0F9A9B4F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a:t>
            </a:r>
            <a:r>
              <a:rPr lang="en-US" altLang="en-US" b="1">
                <a:latin typeface="Arial" panose="020B0604020202020204" pitchFamily="34" charset="0"/>
                <a:cs typeface="Arial" panose="020B0604020202020204" pitchFamily="34" charset="0"/>
              </a:rPr>
              <a:t>Signed</a:t>
            </a:r>
            <a:r>
              <a:rPr lang="en-US" altLang="en-US">
                <a:latin typeface="Arial" panose="020B0604020202020204" pitchFamily="34" charset="0"/>
                <a:cs typeface="Arial" panose="020B0604020202020204" pitchFamily="34" charset="0"/>
              </a:rPr>
              <a:t> check box determines whether a sign is stored with the number. In the example hex display for a zone decimal field type, an F means no sign is stored, a C means the number is positive, and a D means it is negative. The location of this sign, and in some cases, the actual value for positive and negative, is dependent on the data type.</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All the data types discussed on the following slides can be defined as either input (in the logical record) or as output (in the view).</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CF72BE97-2D2E-3F46-8906-27FBB68D853E}"/>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EC395F93-A1BB-7B48-8099-0365111928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tables here and on the following slides show the output value for different data types. Alphanumeric is a general format, but it cannot be used to maintain the sign of numbers. It is the same as a PIC X variable type in COBOL. It is the only format applicable for text data. The contents can be read in data files, but at the cost of wasted storage for numbers.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91FF0F5-80F6-C14B-8A99-2F5DF22FEBB7}"/>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27D0AFA6-FA0F-F843-86AE-7BDC328C32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Zoned decimal is a general format for storing numbers with a sign indicator. It is the same as a PIC 9 or PIC S9 variable in COBOL. If the </a:t>
            </a:r>
            <a:r>
              <a:rPr lang="en-US" altLang="en-US" b="1">
                <a:latin typeface="Arial" panose="020B0604020202020204" pitchFamily="34" charset="0"/>
                <a:cs typeface="Arial" panose="020B0604020202020204" pitchFamily="34" charset="0"/>
              </a:rPr>
              <a:t>Signed</a:t>
            </a:r>
            <a:r>
              <a:rPr lang="en-US" altLang="en-US">
                <a:latin typeface="Arial" panose="020B0604020202020204" pitchFamily="34" charset="0"/>
                <a:cs typeface="Arial" panose="020B0604020202020204" pitchFamily="34" charset="0"/>
              </a:rPr>
              <a:t> checkbox is selected, a sign is stored in the top last hex position of the number, which makes the display version of the number unreadable. In this example, the sign is an opening brace. So, although the data is generally readable, it still requires more storage for numbers than other formats require.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8E144689-E4B1-CE45-A1A9-68A6411CB47D}"/>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034EC01F-614A-5948-A1DE-8B7DC0A12A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packed data type stores the number in a more compressed form and is commonly used in many languages, such as COBOL, where it is a COMP 3 variable. Because it is compressed, numbers can only be read in hex mode, each digit taking one hex position. The last hex position is reserved for the sign, regardless of whether the </a:t>
            </a:r>
            <a:r>
              <a:rPr lang="en-US" altLang="en-US" b="1">
                <a:latin typeface="Arial" panose="020B0604020202020204" pitchFamily="34" charset="0"/>
                <a:cs typeface="Arial" panose="020B0604020202020204" pitchFamily="34" charset="0"/>
              </a:rPr>
              <a:t>Signed</a:t>
            </a:r>
            <a:r>
              <a:rPr lang="en-US" altLang="en-US">
                <a:latin typeface="Arial" panose="020B0604020202020204" pitchFamily="34" charset="0"/>
                <a:cs typeface="Arial" panose="020B0604020202020204" pitchFamily="34" charset="0"/>
              </a:rPr>
              <a:t> checkbox is selected. Selecting the </a:t>
            </a:r>
            <a:r>
              <a:rPr lang="en-US" altLang="en-US" b="1">
                <a:latin typeface="Arial" panose="020B0604020202020204" pitchFamily="34" charset="0"/>
                <a:cs typeface="Arial" panose="020B0604020202020204" pitchFamily="34" charset="0"/>
              </a:rPr>
              <a:t>Signed</a:t>
            </a:r>
            <a:r>
              <a:rPr lang="en-US" altLang="en-US">
                <a:latin typeface="Arial" panose="020B0604020202020204" pitchFamily="34" charset="0"/>
                <a:cs typeface="Arial" panose="020B0604020202020204" pitchFamily="34" charset="0"/>
              </a:rPr>
              <a:t> checkbox determines whether “C” for positive or “D” for negative is placed in the position for the sign.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C30F4C6-D317-9D45-ABC0-572107880F50}"/>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8621AF3A-1881-F24B-A2F1-572644CBBD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Binary is also a common compressed format, defined in COBOL as a COMP variable. Because binary format is compressed, the </a:t>
            </a:r>
            <a:r>
              <a:rPr lang="en-US" altLang="en-US" b="1">
                <a:latin typeface="Arial" panose="020B0604020202020204" pitchFamily="34" charset="0"/>
                <a:cs typeface="Arial" panose="020B0604020202020204" pitchFamily="34" charset="0"/>
              </a:rPr>
              <a:t>Signed</a:t>
            </a:r>
            <a:r>
              <a:rPr lang="en-US" altLang="en-US">
                <a:latin typeface="Arial" panose="020B0604020202020204" pitchFamily="34" charset="0"/>
                <a:cs typeface="Arial" panose="020B0604020202020204" pitchFamily="34" charset="0"/>
              </a:rPr>
              <a:t> checkbox has no impact on positive numbers.</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Binary format is even more compressed than packed, and cannot be read without a conversion tool, such as a scientific calculator with hex mode.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101CF3F4-0CA5-3F42-8374-047B9D5DBA7A}"/>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4A5C123E-7CF4-6748-8169-C264674470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GenevaERS provides two other masked formats, masked numeric and edited numeric. Both are similar to a masked, printable COBOL variable. The sign becomes a dash, which is not appropriate for subsequent processing on the mainframe.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After selecting the masked numeric data type in a column, you can can also select the specific mask to apply.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In the edited numeric format, a fixed mask is used, with no commas or leading spaces. This format is often used when preparing files for transfer to another platform for continued processing.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5FE3C87-6FB5-0241-B4BB-F0B2992AC0DF}"/>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BDFAEBBF-CDBC-D140-881C-C757F7BCE1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Users can define three other data types: binary coded decimal, sortable packed, and sortable binary. None of these data types have a COBOL equivalent.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Despite its name, binary coded decimal is not binary. It is more like packed, without a reserved place for the sign. It is often used to store dates and times.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Sortable packed and sortable binary can be sorted from large negative numbers, descending to zero, and continue to large positive numbers. </a:t>
            </a:r>
            <a:r>
              <a:rPr lang="en-US" altLang="en-US" sz="1000">
                <a:latin typeface="Arial" panose="020B0604020202020204" pitchFamily="34" charset="0"/>
                <a:cs typeface="Arial" panose="020B0604020202020204" pitchFamily="34" charset="0"/>
              </a:rPr>
              <a:t>Negative numbers in both these formats are difficult to decipher without a technical aid.</a:t>
            </a:r>
          </a:p>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64C47049-B9D1-7B49-AE26-A80ADDDE3824}"/>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E91DDEE5-008F-724E-B9E8-020E901788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Masks override any value in the decimal field, regardless of whether the </a:t>
            </a:r>
            <a:r>
              <a:rPr lang="en-US" altLang="en-US" b="1">
                <a:latin typeface="Arial" panose="020B0604020202020204" pitchFamily="34" charset="0"/>
                <a:cs typeface="Arial" panose="020B0604020202020204" pitchFamily="34" charset="0"/>
              </a:rPr>
              <a:t>Signed</a:t>
            </a:r>
            <a:r>
              <a:rPr lang="en-US" altLang="en-US">
                <a:latin typeface="Arial" panose="020B0604020202020204" pitchFamily="34" charset="0"/>
                <a:cs typeface="Arial" panose="020B0604020202020204" pitchFamily="34" charset="0"/>
              </a:rPr>
              <a:t> checkbox is selected. In this example, the parentheses on the mask are used for negative numbers, and the output is signed even though the </a:t>
            </a:r>
            <a:r>
              <a:rPr lang="en-US" altLang="en-US" b="1">
                <a:latin typeface="Arial" panose="020B0604020202020204" pitchFamily="34" charset="0"/>
                <a:cs typeface="Arial" panose="020B0604020202020204" pitchFamily="34" charset="0"/>
              </a:rPr>
              <a:t>Signed</a:t>
            </a:r>
            <a:r>
              <a:rPr lang="en-US" altLang="en-US">
                <a:latin typeface="Arial" panose="020B0604020202020204" pitchFamily="34" charset="0"/>
                <a:cs typeface="Arial" panose="020B0604020202020204" pitchFamily="34" charset="0"/>
              </a:rPr>
              <a:t> checkbox is not selected. The mask has two decimal places, not the one decimal place defined in the </a:t>
            </a:r>
            <a:r>
              <a:rPr lang="en-US" altLang="en-US" b="1">
                <a:latin typeface="Arial" panose="020B0604020202020204" pitchFamily="34" charset="0"/>
                <a:cs typeface="Arial" panose="020B0604020202020204" pitchFamily="34" charset="0"/>
              </a:rPr>
              <a:t>Decimal Places</a:t>
            </a:r>
            <a:r>
              <a:rPr lang="en-US" altLang="en-US">
                <a:latin typeface="Arial" panose="020B0604020202020204" pitchFamily="34" charset="0"/>
                <a:cs typeface="Arial" panose="020B0604020202020204" pitchFamily="34" charset="0"/>
              </a:rPr>
              <a:t> field.</a:t>
            </a:r>
          </a:p>
          <a:p>
            <a:r>
              <a:rPr lang="en-US" altLang="en-US">
                <a:latin typeface="Arial" panose="020B0604020202020204" pitchFamily="34" charset="0"/>
                <a:cs typeface="Arial" panose="020B0604020202020204" pitchFamily="34" charset="0"/>
              </a:rPr>
              <a:t>The Performance Engine aligns the decimal points from the input with the output and truncates or zero-pads if necessary. In this example, the input constant has three digits after the decimal place, but the mask has only two. The last digit is truncated in the output, and the negative constant is reflected in the parentheses.</a:t>
            </a:r>
          </a:p>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3FFFA0C5-E102-9140-84CC-D9B52EF5606F}"/>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AB6B90FE-0E46-384D-9AA2-0981E7F59D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Zoned decimal, packed, binary, and binary coded decimal all have implicit decimals. The output will have no explicit decimal point. However, again the Performance Engine aligns decimal points from input to output and fills with zeros if necessary.</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In this example, the constant has three decimal points, but the output column specifies only one. Thus the final two digits, the 9 and 0, are truncated in the output.</a:t>
            </a:r>
          </a:p>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CEF6AD55-B350-7849-A2A4-C2CE705D7A94}"/>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62A6EDE8-3D0E-EE4C-B0E7-B05E0E687E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In this example, we have replaced the constant input with a source field input. When the value of this field is moved from the input to the output, it will be transformed. It will be read as a 6-byte packed field and written as a 14-byte zone decimal. It will also have two decimal points added to it.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Note that you convert from one data type to another, the column widths may have to change. In this example, if the input 6-byte packed field were placed in a 6-byte zoned decimal output field, five digits would be truncated. On the other hand, if an input zoned decimal field is placed in a packed output field of the same size, space will be wasted.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8">
            <a:extLst>
              <a:ext uri="{FF2B5EF4-FFF2-40B4-BE49-F238E27FC236}">
                <a16:creationId xmlns:a16="http://schemas.microsoft.com/office/drawing/2014/main" id="{E4B0CB13-4963-6640-94A6-F941686E934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2400">
                <a:solidFill>
                  <a:schemeClr val="hlink"/>
                </a:solidFill>
                <a:latin typeface="Arial" panose="020B0604020202020204" pitchFamily="34" charset="0"/>
              </a:defRPr>
            </a:lvl1pPr>
            <a:lvl2pPr marL="742950" indent="-285750" defTabSz="990600" eaLnBrk="0" hangingPunct="0">
              <a:defRPr sz="2400">
                <a:solidFill>
                  <a:schemeClr val="hlink"/>
                </a:solidFill>
                <a:latin typeface="Arial" panose="020B0604020202020204" pitchFamily="34" charset="0"/>
              </a:defRPr>
            </a:lvl2pPr>
            <a:lvl3pPr marL="1143000" indent="-228600" defTabSz="990600" eaLnBrk="0" hangingPunct="0">
              <a:defRPr sz="2400">
                <a:solidFill>
                  <a:schemeClr val="hlink"/>
                </a:solidFill>
                <a:latin typeface="Arial" panose="020B0604020202020204" pitchFamily="34" charset="0"/>
              </a:defRPr>
            </a:lvl3pPr>
            <a:lvl4pPr marL="1600200" indent="-228600" defTabSz="990600" eaLnBrk="0" hangingPunct="0">
              <a:defRPr sz="2400">
                <a:solidFill>
                  <a:schemeClr val="hlink"/>
                </a:solidFill>
                <a:latin typeface="Arial" panose="020B0604020202020204" pitchFamily="34" charset="0"/>
              </a:defRPr>
            </a:lvl4pPr>
            <a:lvl5pPr marL="2057400" indent="-228600" defTabSz="990600" eaLnBrk="0" hangingPunct="0">
              <a:defRPr sz="24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r>
              <a:rPr lang="en-US" altLang="en-US" sz="800" dirty="0">
                <a:solidFill>
                  <a:schemeClr val="tx1"/>
                </a:solidFill>
                <a:cs typeface="Arial" panose="020B0604020202020204" pitchFamily="34" charset="0"/>
              </a:rPr>
              <a:t>© Copyright IBM Corp. 2012, licensed under Apache 2.0 to the GenevaERS project    </a:t>
            </a:r>
          </a:p>
        </p:txBody>
      </p:sp>
      <p:sp>
        <p:nvSpPr>
          <p:cNvPr id="35844" name="Rectangle 2">
            <a:extLst>
              <a:ext uri="{FF2B5EF4-FFF2-40B4-BE49-F238E27FC236}">
                <a16:creationId xmlns:a16="http://schemas.microsoft.com/office/drawing/2014/main" id="{B2CABFF4-B5A0-2B40-A72D-D57DA526A105}"/>
              </a:ext>
            </a:extLst>
          </p:cNvPr>
          <p:cNvSpPr>
            <a:spLocks noGrp="1" noRot="1" noChangeAspect="1" noChangeArrowheads="1" noTextEdit="1"/>
          </p:cNvSpPr>
          <p:nvPr>
            <p:ph type="sldImg"/>
          </p:nvPr>
        </p:nvSpPr>
        <p:spPr>
          <a:ln/>
        </p:spPr>
      </p:sp>
      <p:sp>
        <p:nvSpPr>
          <p:cNvPr id="35845" name="Rectangle 3">
            <a:extLst>
              <a:ext uri="{FF2B5EF4-FFF2-40B4-BE49-F238E27FC236}">
                <a16:creationId xmlns:a16="http://schemas.microsoft.com/office/drawing/2014/main" id="{0A7D50E1-D893-F843-867B-7B47A55A51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This module provides you with an overview of I/O processing and data types. Upon completion of this module, you should be able to: </a:t>
            </a:r>
          </a:p>
          <a:p>
            <a:pPr marL="742950" lvl="1" indent="-285750" eaLnBrk="1" hangingPunct="1">
              <a:spcBef>
                <a:spcPct val="75000"/>
              </a:spcBef>
            </a:pPr>
            <a:r>
              <a:rPr lang="en-US" altLang="en-US" dirty="0">
                <a:latin typeface="Arial" panose="020B0604020202020204" pitchFamily="34" charset="0"/>
                <a:cs typeface="Arial" panose="020B0604020202020204" pitchFamily="34" charset="0"/>
              </a:rPr>
              <a:t>Describe a logical record, and demonstrate its use</a:t>
            </a:r>
          </a:p>
          <a:p>
            <a:pPr marL="742950" lvl="1" indent="-285750" eaLnBrk="1" hangingPunct="1">
              <a:spcBef>
                <a:spcPct val="75000"/>
              </a:spcBef>
            </a:pPr>
            <a:r>
              <a:rPr lang="en-US" altLang="en-US" dirty="0">
                <a:latin typeface="Arial" panose="020B0604020202020204" pitchFamily="34" charset="0"/>
                <a:cs typeface="Arial" panose="020B0604020202020204" pitchFamily="34" charset="0"/>
              </a:rPr>
              <a:t>Describe the attributes of a view column definition</a:t>
            </a:r>
          </a:p>
          <a:p>
            <a:pPr marL="742950" lvl="1" indent="-285750" eaLnBrk="1" hangingPunct="1">
              <a:spcBef>
                <a:spcPct val="75000"/>
              </a:spcBef>
            </a:pPr>
            <a:r>
              <a:rPr lang="en-US" altLang="en-US" dirty="0">
                <a:latin typeface="Arial" panose="020B0604020202020204" pitchFamily="34" charset="0"/>
                <a:cs typeface="Arial" panose="020B0604020202020204" pitchFamily="34" charset="0"/>
              </a:rPr>
              <a:t>Name the various data formats that GenevaERS can read and write, and</a:t>
            </a:r>
          </a:p>
          <a:p>
            <a:pPr marL="742950" lvl="1" indent="-285750" eaLnBrk="1" hangingPunct="1">
              <a:spcBef>
                <a:spcPct val="75000"/>
              </a:spcBef>
            </a:pPr>
            <a:r>
              <a:rPr lang="en-US" altLang="en-US" dirty="0">
                <a:latin typeface="Arial" panose="020B0604020202020204" pitchFamily="34" charset="0"/>
                <a:cs typeface="Arial" panose="020B0604020202020204" pitchFamily="34" charset="0"/>
              </a:rPr>
              <a:t>Locate the input and output DD names in the metadata, and update the Extract phase JCL to include these names</a:t>
            </a:r>
          </a:p>
          <a:p>
            <a:endParaRPr lang="en-US" altLang="en-US" dirty="0">
              <a:latin typeface="Arial" panose="020B0604020202020204" pitchFamily="34" charset="0"/>
              <a:cs typeface="Arial" panose="020B0604020202020204" pitchFamily="34" charset="0"/>
            </a:endParaRP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0689F2BE-C62F-734F-B949-44046237A635}"/>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1ED0FF96-E208-E44E-AA8B-8EF0AB9A00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This table shows the field limits for the different fields, and the number of decimals allowed in each field format. Each decimal place counts as a space in the maximum value of the number. For example, a packed field can be up to 31 digits in length, composed of 30 digits to the left and 1 digit to the right of the decimal point, or 22 digits to the left and 9 decimal places.</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Note that, for the edited and masked numeric formats, the</a:t>
            </a:r>
            <a:r>
              <a:rPr lang="en-US" altLang="en-US" sz="800">
                <a:latin typeface="Arial" panose="020B0604020202020204" pitchFamily="34" charset="0"/>
                <a:cs typeface="Arial" panose="020B0604020202020204" pitchFamily="34" charset="0"/>
              </a:rPr>
              <a:t> field length may be 256 bytes, but the practical limit is 31 digits for any data involved in a calculation, subtotal, data type transformation, or masking.</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6950B14-19AF-904A-8406-45C8D4223714}"/>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1A18EEB2-54C4-0744-BE93-2A65CDA269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a:t>
            </a:r>
            <a:r>
              <a:rPr lang="en-US" altLang="en-US" b="1" dirty="0">
                <a:latin typeface="Arial" panose="020B0604020202020204" pitchFamily="34" charset="0"/>
                <a:cs typeface="Arial" panose="020B0604020202020204" pitchFamily="34" charset="0"/>
              </a:rPr>
              <a:t>Date/Time Format</a:t>
            </a:r>
            <a:r>
              <a:rPr lang="en-US" altLang="en-US" dirty="0">
                <a:latin typeface="Arial" panose="020B0604020202020204" pitchFamily="34" charset="0"/>
                <a:cs typeface="Arial" panose="020B0604020202020204" pitchFamily="34" charset="0"/>
              </a:rPr>
              <a:t> field further describes how dates and times are stored within the field. This enables certain date functions within GenevaERS.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In this example, we’ve added a date column to the prior view. The source contains the date in CCYYMMDD format, but the column output specifies a DD/MM/CCYY format. The Performance Engine moves the day from the last position to the first.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Note that, because the output requires slashes in the date, the column is a 10-byte field, not the 8 bytes on input.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6CCB0E05-A0BC-D14F-9065-43A8D9D780BD}"/>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0F2CB604-186B-EA4E-8172-B2E6F3EC9D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cs typeface="Arial" panose="020B0604020202020204" pitchFamily="34" charset="0"/>
              </a:rPr>
              <a:t>DD names connect logical records and views to actual physical files read by the Performance Engine. </a:t>
            </a:r>
          </a:p>
          <a:p>
            <a:pPr eaLnBrk="1" hangingPunct="1">
              <a:spcBef>
                <a:spcPct val="0"/>
              </a:spcBef>
            </a:pPr>
            <a:endParaRPr lang="en-US" altLang="en-US">
              <a:latin typeface="Arial" panose="020B0604020202020204" pitchFamily="34" charset="0"/>
              <a:cs typeface="Arial" panose="020B0604020202020204" pitchFamily="34" charset="0"/>
            </a:endParaRPr>
          </a:p>
          <a:p>
            <a:pPr eaLnBrk="1" hangingPunct="1">
              <a:spcBef>
                <a:spcPct val="0"/>
              </a:spcBef>
            </a:pPr>
            <a:r>
              <a:rPr lang="en-US" altLang="en-US">
                <a:latin typeface="Arial" panose="020B0604020202020204" pitchFamily="34" charset="0"/>
                <a:cs typeface="Arial" panose="020B0604020202020204" pitchFamily="34" charset="0"/>
              </a:rPr>
              <a:t>To find the DD name associated with an LR, we must first locate its associated logical file. The logical record for the view is shown in the </a:t>
            </a:r>
            <a:r>
              <a:rPr lang="en-US" altLang="en-US" b="1">
                <a:latin typeface="Arial" panose="020B0604020202020204" pitchFamily="34" charset="0"/>
                <a:cs typeface="Arial" panose="020B0604020202020204" pitchFamily="34" charset="0"/>
              </a:rPr>
              <a:t>View Source</a:t>
            </a:r>
            <a:r>
              <a:rPr lang="en-US" altLang="en-US">
                <a:latin typeface="Arial" panose="020B0604020202020204" pitchFamily="34" charset="0"/>
                <a:cs typeface="Arial" panose="020B0604020202020204" pitchFamily="34" charset="0"/>
              </a:rPr>
              <a:t> cell. Open the view in the Workbench and click in the blue </a:t>
            </a:r>
            <a:r>
              <a:rPr lang="en-US" altLang="en-US" b="1">
                <a:latin typeface="Arial" panose="020B0604020202020204" pitchFamily="34" charset="0"/>
                <a:cs typeface="Arial" panose="020B0604020202020204" pitchFamily="34" charset="0"/>
              </a:rPr>
              <a:t>View Source</a:t>
            </a:r>
            <a:r>
              <a:rPr lang="en-US" altLang="en-US">
                <a:latin typeface="Arial" panose="020B0604020202020204" pitchFamily="34" charset="0"/>
                <a:cs typeface="Arial" panose="020B0604020202020204" pitchFamily="34" charset="0"/>
              </a:rPr>
              <a:t> cell. The View Source Properties frame opens and displays the logical file, which in this case is ORDER_001.</a:t>
            </a:r>
          </a:p>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FD73EE3B-6AE7-804F-AE27-1E16E6349FF1}"/>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003C19CA-DE96-D049-919F-0BF4FB705C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cs typeface="Arial" panose="020B0604020202020204" pitchFamily="34" charset="0"/>
              </a:rPr>
              <a:t>To display logical and physical files, follow these steps:</a:t>
            </a:r>
          </a:p>
          <a:p>
            <a:pPr eaLnBrk="1" hangingPunct="1">
              <a:spcBef>
                <a:spcPct val="0"/>
              </a:spcBef>
            </a:pPr>
            <a:r>
              <a:rPr lang="en-US" altLang="en-US" b="1">
                <a:latin typeface="Arial" panose="020B0604020202020204" pitchFamily="34" charset="0"/>
                <a:cs typeface="Arial" panose="020B0604020202020204" pitchFamily="34" charset="0"/>
              </a:rPr>
              <a:t>Step 1:</a:t>
            </a:r>
            <a:r>
              <a:rPr lang="en-US" altLang="en-US">
                <a:latin typeface="Arial" panose="020B0604020202020204" pitchFamily="34" charset="0"/>
                <a:cs typeface="Arial" panose="020B0604020202020204" pitchFamily="34" charset="0"/>
              </a:rPr>
              <a:t> To see a list of all logical files, click the </a:t>
            </a:r>
            <a:r>
              <a:rPr lang="en-US" altLang="en-US" b="1">
                <a:latin typeface="Arial" panose="020B0604020202020204" pitchFamily="34" charset="0"/>
                <a:cs typeface="Arial" panose="020B0604020202020204" pitchFamily="34" charset="0"/>
              </a:rPr>
              <a:t>Logical File</a:t>
            </a:r>
            <a:r>
              <a:rPr lang="en-US" altLang="en-US">
                <a:latin typeface="Arial" panose="020B0604020202020204" pitchFamily="34" charset="0"/>
                <a:cs typeface="Arial" panose="020B0604020202020204" pitchFamily="34" charset="0"/>
              </a:rPr>
              <a:t> icon in the Navigator pane. The Logical File list opens.  </a:t>
            </a:r>
          </a:p>
          <a:p>
            <a:pPr eaLnBrk="1" hangingPunct="1">
              <a:spcBef>
                <a:spcPct val="0"/>
              </a:spcBef>
            </a:pPr>
            <a:r>
              <a:rPr lang="en-US" altLang="en-US" b="1">
                <a:latin typeface="Arial" panose="020B0604020202020204" pitchFamily="34" charset="0"/>
                <a:cs typeface="Arial" panose="020B0604020202020204" pitchFamily="34" charset="0"/>
              </a:rPr>
              <a:t>Step 2:</a:t>
            </a:r>
            <a:r>
              <a:rPr lang="en-US" altLang="en-US">
                <a:latin typeface="Arial" panose="020B0604020202020204" pitchFamily="34" charset="0"/>
                <a:cs typeface="Arial" panose="020B0604020202020204" pitchFamily="34" charset="0"/>
              </a:rPr>
              <a:t> Scroll down the list until you find the ORDER_001 logical file, and then double-click the file name. The Logical File Editor opens. </a:t>
            </a:r>
          </a:p>
          <a:p>
            <a:pPr eaLnBrk="1" hangingPunct="1">
              <a:spcBef>
                <a:spcPct val="0"/>
              </a:spcBef>
            </a:pPr>
            <a:r>
              <a:rPr lang="en-US" altLang="en-US" b="1">
                <a:latin typeface="Arial" panose="020B0604020202020204" pitchFamily="34" charset="0"/>
                <a:cs typeface="Arial" panose="020B0604020202020204" pitchFamily="34" charset="0"/>
              </a:rPr>
              <a:t>Step 3:</a:t>
            </a:r>
            <a:r>
              <a:rPr lang="en-US" altLang="en-US">
                <a:latin typeface="Arial" panose="020B0604020202020204" pitchFamily="34" charset="0"/>
                <a:cs typeface="Arial" panose="020B0604020202020204" pitchFamily="34" charset="0"/>
              </a:rPr>
              <a:t> Find the physical file associated with this logical file by looking in the Associated Physical Files section of the page. The physical file here is named ORDER_001, which just happens to be the same as the name of the logical file.</a:t>
            </a:r>
          </a:p>
          <a:p>
            <a:endParaRPr lang="en-US" altLang="en-US">
              <a:latin typeface="Arial" panose="020B0604020202020204" pitchFamily="34" charset="0"/>
              <a:cs typeface="Arial" panose="020B0604020202020204" pitchFamily="34" charset="0"/>
            </a:endParaRPr>
          </a:p>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D7D7C87E-140D-3744-9166-C2904E8BC570}"/>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0C4D9E0F-17A6-8744-9192-91FE83EB53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cs typeface="Arial" panose="020B0604020202020204" pitchFamily="34" charset="0"/>
              </a:rPr>
              <a:t>To display the physical file and Input DD name, follow these steps:</a:t>
            </a:r>
          </a:p>
          <a:p>
            <a:pPr eaLnBrk="1" hangingPunct="1">
              <a:spcBef>
                <a:spcPct val="0"/>
              </a:spcBef>
            </a:pPr>
            <a:r>
              <a:rPr lang="en-US" altLang="en-US" b="1">
                <a:latin typeface="Arial" panose="020B0604020202020204" pitchFamily="34" charset="0"/>
                <a:cs typeface="Arial" panose="020B0604020202020204" pitchFamily="34" charset="0"/>
              </a:rPr>
              <a:t>Step 1:</a:t>
            </a:r>
            <a:r>
              <a:rPr lang="en-US" altLang="en-US">
                <a:latin typeface="Arial" panose="020B0604020202020204" pitchFamily="34" charset="0"/>
                <a:cs typeface="Arial" panose="020B0604020202020204" pitchFamily="34" charset="0"/>
              </a:rPr>
              <a:t> Click on the </a:t>
            </a:r>
            <a:r>
              <a:rPr lang="en-US" altLang="en-US" b="1">
                <a:latin typeface="Arial" panose="020B0604020202020204" pitchFamily="34" charset="0"/>
                <a:cs typeface="Arial" panose="020B0604020202020204" pitchFamily="34" charset="0"/>
              </a:rPr>
              <a:t>Physical File</a:t>
            </a:r>
            <a:r>
              <a:rPr lang="en-US" altLang="en-US">
                <a:latin typeface="Arial" panose="020B0604020202020204" pitchFamily="34" charset="0"/>
                <a:cs typeface="Arial" panose="020B0604020202020204" pitchFamily="34" charset="0"/>
              </a:rPr>
              <a:t> icon in the Navigator pane. A list of all physical files is displayed.</a:t>
            </a:r>
          </a:p>
          <a:p>
            <a:pPr eaLnBrk="1" hangingPunct="1">
              <a:spcBef>
                <a:spcPct val="0"/>
              </a:spcBef>
            </a:pPr>
            <a:r>
              <a:rPr lang="en-US" altLang="en-US" b="1">
                <a:latin typeface="Arial" panose="020B0604020202020204" pitchFamily="34" charset="0"/>
                <a:cs typeface="Arial" panose="020B0604020202020204" pitchFamily="34" charset="0"/>
              </a:rPr>
              <a:t>Step 2:</a:t>
            </a:r>
            <a:r>
              <a:rPr lang="en-US" altLang="en-US">
                <a:latin typeface="Arial" panose="020B0604020202020204" pitchFamily="34" charset="0"/>
                <a:cs typeface="Arial" panose="020B0604020202020204" pitchFamily="34" charset="0"/>
              </a:rPr>
              <a:t> Scroll down the list until you find the ORDER_001 physical file, and then double-click the file name. The physical file is displayed.</a:t>
            </a:r>
          </a:p>
          <a:p>
            <a:pPr eaLnBrk="1" hangingPunct="1">
              <a:spcBef>
                <a:spcPct val="0"/>
              </a:spcBef>
            </a:pPr>
            <a:r>
              <a:rPr lang="en-US" altLang="en-US" b="1">
                <a:latin typeface="Arial" panose="020B0604020202020204" pitchFamily="34" charset="0"/>
                <a:cs typeface="Arial" panose="020B0604020202020204" pitchFamily="34" charset="0"/>
              </a:rPr>
              <a:t>Step 3:</a:t>
            </a:r>
            <a:r>
              <a:rPr lang="en-US" altLang="en-US">
                <a:latin typeface="Arial" panose="020B0604020202020204" pitchFamily="34" charset="0"/>
                <a:cs typeface="Arial" panose="020B0604020202020204" pitchFamily="34" charset="0"/>
              </a:rPr>
              <a:t> To find the input DD name associated with this physical file, look in the Dataset section of the frame, and then the Input subsection. The input DD name in this case is ORDER001.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C458EB9D-8B3B-1A45-BF9A-4F7ED043A6F3}"/>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137A684C-FE7D-D249-8643-29931AE499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Now that you know that your view retrieves data from the DD name ORDER001, make sure that a DD statement for ORDER001 is included in your JCL and is referencing the appropriate data set.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Next let’s find the DD name for the output file.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8A2AB390-AA39-B34C-80F5-CD56ABA2E55B}"/>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8346585-3066-6745-B3C1-C92A8AE079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cs typeface="Arial" panose="020B0604020202020204" pitchFamily="34" charset="0"/>
              </a:rPr>
              <a:t>View output is written to the physical file listed in the view properties. If the view does not require the Format phase, find the output DD name to place in the JCL by opening the view in the Workbench, navigating to the </a:t>
            </a:r>
            <a:r>
              <a:rPr lang="en-US" altLang="en-US" b="1">
                <a:latin typeface="Arial" panose="020B0604020202020204" pitchFamily="34" charset="0"/>
                <a:cs typeface="Arial" panose="020B0604020202020204" pitchFamily="34" charset="0"/>
              </a:rPr>
              <a:t>View Properties</a:t>
            </a:r>
            <a:r>
              <a:rPr lang="en-US" altLang="en-US">
                <a:latin typeface="Arial" panose="020B0604020202020204" pitchFamily="34" charset="0"/>
                <a:cs typeface="Arial" panose="020B0604020202020204" pitchFamily="34" charset="0"/>
              </a:rPr>
              <a:t> tab and clicking the </a:t>
            </a:r>
            <a:r>
              <a:rPr lang="en-US" altLang="en-US" b="1">
                <a:latin typeface="Arial" panose="020B0604020202020204" pitchFamily="34" charset="0"/>
                <a:cs typeface="Arial" panose="020B0604020202020204" pitchFamily="34" charset="0"/>
              </a:rPr>
              <a:t>Extract Phase</a:t>
            </a:r>
            <a:r>
              <a:rPr lang="en-US" altLang="en-US">
                <a:latin typeface="Arial" panose="020B0604020202020204" pitchFamily="34" charset="0"/>
                <a:cs typeface="Arial" panose="020B0604020202020204" pitchFamily="34" charset="0"/>
              </a:rPr>
              <a:t> tab.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Next, find the physical file in the Output File section of the tab. If the physical file value is blank, a new DD name will be generated at runtime. This name will consist of the letter “F” followed by the last seven digits of the view number, using leading zeros if required. If the physical file value is not blank, you must find the output DD name associated with the physical file. In this example, the output physical file is OUTPUT01.</a:t>
            </a:r>
          </a:p>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3710588-29DE-3A41-909A-3467C7B691E6}"/>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64463747-8F48-1E44-84B1-45BA94108E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spcBef>
                <a:spcPct val="0"/>
              </a:spcBef>
            </a:pPr>
            <a:r>
              <a:rPr lang="en-US" altLang="en-US">
                <a:latin typeface="Arial" panose="020B0604020202020204" pitchFamily="34" charset="0"/>
                <a:cs typeface="Arial" panose="020B0604020202020204" pitchFamily="34" charset="0"/>
              </a:rPr>
              <a:t>Find the DD name for physical file OUTPUT01 by selecting </a:t>
            </a:r>
            <a:r>
              <a:rPr lang="en-US" altLang="en-US" b="1">
                <a:latin typeface="Arial" panose="020B0604020202020204" pitchFamily="34" charset="0"/>
                <a:cs typeface="Arial" panose="020B0604020202020204" pitchFamily="34" charset="0"/>
              </a:rPr>
              <a:t>Physical Files</a:t>
            </a:r>
            <a:r>
              <a:rPr lang="en-US" altLang="en-US">
                <a:latin typeface="Arial" panose="020B0604020202020204" pitchFamily="34" charset="0"/>
                <a:cs typeface="Arial" panose="020B0604020202020204" pitchFamily="34" charset="0"/>
              </a:rPr>
              <a:t> from the Navigator pane and then scrolling down in the Physical File list until you find the OUTPUT01 physical file. Double-click the file name. </a:t>
            </a:r>
          </a:p>
          <a:p>
            <a:pPr eaLnBrk="1" hangingPunct="1">
              <a:lnSpc>
                <a:spcPct val="90000"/>
              </a:lnSpc>
              <a:spcBef>
                <a:spcPct val="0"/>
              </a:spcBef>
            </a:pPr>
            <a:endParaRPr lang="en-US" altLang="en-US">
              <a:latin typeface="Arial" panose="020B0604020202020204" pitchFamily="34" charset="0"/>
              <a:cs typeface="Arial" panose="020B0604020202020204" pitchFamily="34" charset="0"/>
            </a:endParaRPr>
          </a:p>
          <a:p>
            <a:pPr eaLnBrk="1" hangingPunct="1">
              <a:lnSpc>
                <a:spcPct val="90000"/>
              </a:lnSpc>
              <a:spcBef>
                <a:spcPct val="0"/>
              </a:spcBef>
            </a:pPr>
            <a:r>
              <a:rPr lang="en-US" altLang="en-US">
                <a:latin typeface="Arial" panose="020B0604020202020204" pitchFamily="34" charset="0"/>
                <a:cs typeface="Arial" panose="020B0604020202020204" pitchFamily="34" charset="0"/>
              </a:rPr>
              <a:t>The Physical File Editor frame for OUTPUT01 opens. </a:t>
            </a:r>
          </a:p>
          <a:p>
            <a:pPr eaLnBrk="1" hangingPunct="1">
              <a:lnSpc>
                <a:spcPct val="90000"/>
              </a:lnSpc>
              <a:spcBef>
                <a:spcPct val="0"/>
              </a:spcBef>
            </a:pPr>
            <a:endParaRPr lang="en-US" altLang="en-US">
              <a:latin typeface="Arial" panose="020B0604020202020204" pitchFamily="34" charset="0"/>
              <a:cs typeface="Arial" panose="020B0604020202020204" pitchFamily="34" charset="0"/>
            </a:endParaRPr>
          </a:p>
          <a:p>
            <a:pPr eaLnBrk="1" hangingPunct="1">
              <a:lnSpc>
                <a:spcPct val="90000"/>
              </a:lnSpc>
              <a:spcBef>
                <a:spcPct val="0"/>
              </a:spcBef>
            </a:pPr>
            <a:r>
              <a:rPr lang="en-US" altLang="en-US">
                <a:latin typeface="Arial" panose="020B0604020202020204" pitchFamily="34" charset="0"/>
                <a:cs typeface="Arial" panose="020B0604020202020204" pitchFamily="34" charset="0"/>
              </a:rPr>
              <a:t>Find the output DD name associated with this physical file by looking in the Dataset section of the frame and then looking in the Output subsection. The output DD name in this case is OUTPUT01, which happens to be the same as the physical file name, but this isn’t always the case.</a:t>
            </a:r>
          </a:p>
          <a:p>
            <a:pPr>
              <a:lnSpc>
                <a:spcPct val="90000"/>
              </a:lnSpc>
            </a:pPr>
            <a:endParaRPr lang="en-US" altLang="en-US">
              <a:latin typeface="Arial" panose="020B0604020202020204" pitchFamily="34" charset="0"/>
              <a:cs typeface="Arial" panose="020B0604020202020204" pitchFamily="34" charset="0"/>
            </a:endParaRPr>
          </a:p>
          <a:p>
            <a:pPr>
              <a:lnSpc>
                <a:spcPct val="90000"/>
              </a:lnSpc>
            </a:pP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F8EF22AC-1654-5A41-B770-BF7DBCB5A4CA}"/>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0BB0267-F60B-D64B-81EB-473434775A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Now that you know that your view writes data to the DD name OUTPUT01, make sure that a DD statement for OUTPUT01 is included in your JCL and is referencing the appropriate data set.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8">
            <a:extLst>
              <a:ext uri="{FF2B5EF4-FFF2-40B4-BE49-F238E27FC236}">
                <a16:creationId xmlns:a16="http://schemas.microsoft.com/office/drawing/2014/main" id="{36CF43B4-9993-2E42-AE1D-9D0C373A35E3}"/>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400">
                <a:solidFill>
                  <a:schemeClr val="hlink"/>
                </a:solidFill>
                <a:latin typeface="Arial" panose="020B0604020202020204" pitchFamily="34" charset="0"/>
              </a:defRPr>
            </a:lvl1pPr>
            <a:lvl2pPr marL="742950" indent="-285750" defTabSz="990600" eaLnBrk="0" hangingPunct="0">
              <a:defRPr sz="2400">
                <a:solidFill>
                  <a:schemeClr val="hlink"/>
                </a:solidFill>
                <a:latin typeface="Arial" panose="020B0604020202020204" pitchFamily="34" charset="0"/>
              </a:defRPr>
            </a:lvl2pPr>
            <a:lvl3pPr marL="1143000" indent="-228600" defTabSz="990600" eaLnBrk="0" hangingPunct="0">
              <a:defRPr sz="2400">
                <a:solidFill>
                  <a:schemeClr val="hlink"/>
                </a:solidFill>
                <a:latin typeface="Arial" panose="020B0604020202020204" pitchFamily="34" charset="0"/>
              </a:defRPr>
            </a:lvl3pPr>
            <a:lvl4pPr marL="1600200" indent="-228600" defTabSz="990600" eaLnBrk="0" hangingPunct="0">
              <a:defRPr sz="2400">
                <a:solidFill>
                  <a:schemeClr val="hlink"/>
                </a:solidFill>
                <a:latin typeface="Arial" panose="020B0604020202020204" pitchFamily="34" charset="0"/>
              </a:defRPr>
            </a:lvl4pPr>
            <a:lvl5pPr marL="2057400" indent="-228600" defTabSz="990600" eaLnBrk="0" hangingPunct="0">
              <a:defRPr sz="24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63492" name="Rectangle 2">
            <a:extLst>
              <a:ext uri="{FF2B5EF4-FFF2-40B4-BE49-F238E27FC236}">
                <a16:creationId xmlns:a16="http://schemas.microsoft.com/office/drawing/2014/main" id="{2E27B3A8-EE70-C14E-A0E8-7578EADDF67C}"/>
              </a:ext>
            </a:extLst>
          </p:cNvPr>
          <p:cNvSpPr>
            <a:spLocks noGrp="1" noRot="1" noChangeAspect="1" noChangeArrowheads="1" noTextEdit="1"/>
          </p:cNvSpPr>
          <p:nvPr>
            <p:ph type="sldImg"/>
          </p:nvPr>
        </p:nvSpPr>
        <p:spPr>
          <a:ln/>
        </p:spPr>
      </p:sp>
      <p:sp>
        <p:nvSpPr>
          <p:cNvPr id="63493" name="Rectangle 3">
            <a:extLst>
              <a:ext uri="{FF2B5EF4-FFF2-40B4-BE49-F238E27FC236}">
                <a16:creationId xmlns:a16="http://schemas.microsoft.com/office/drawing/2014/main" id="{4B08D5D7-B7B9-A04C-BFDC-1AF21BD24A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spcBef>
                <a:spcPct val="0"/>
              </a:spcBef>
            </a:pPr>
            <a:r>
              <a:rPr lang="en-US" altLang="en-US" dirty="0">
                <a:latin typeface="Arial" panose="020B0604020202020204" pitchFamily="34" charset="0"/>
                <a:cs typeface="Arial" panose="020B0604020202020204" pitchFamily="34" charset="0"/>
              </a:rPr>
              <a:t>This module provided an overview of I/O processing and data types. Now that you have completed this module, you should be able to:</a:t>
            </a:r>
          </a:p>
          <a:p>
            <a:pPr marL="742950" lvl="1" indent="-285750" eaLnBrk="1" hangingPunct="1">
              <a:spcBef>
                <a:spcPct val="75000"/>
              </a:spcBef>
            </a:pPr>
            <a:r>
              <a:rPr lang="en-US" altLang="en-US" dirty="0">
                <a:latin typeface="Arial" panose="020B0604020202020204" pitchFamily="34" charset="0"/>
                <a:cs typeface="Arial" panose="020B0604020202020204" pitchFamily="34" charset="0"/>
              </a:rPr>
              <a:t>Describe a logical record, and demonstrate its use</a:t>
            </a:r>
          </a:p>
          <a:p>
            <a:pPr marL="742950" lvl="1" indent="-285750" eaLnBrk="1" hangingPunct="1">
              <a:spcBef>
                <a:spcPct val="75000"/>
              </a:spcBef>
            </a:pPr>
            <a:r>
              <a:rPr lang="en-US" altLang="en-US" dirty="0">
                <a:latin typeface="Arial" panose="020B0604020202020204" pitchFamily="34" charset="0"/>
                <a:cs typeface="Arial" panose="020B0604020202020204" pitchFamily="34" charset="0"/>
              </a:rPr>
              <a:t>Describe the attributes of a view column definition</a:t>
            </a:r>
          </a:p>
          <a:p>
            <a:pPr marL="742950" lvl="1" indent="-285750" eaLnBrk="1" hangingPunct="1">
              <a:spcBef>
                <a:spcPct val="75000"/>
              </a:spcBef>
            </a:pPr>
            <a:r>
              <a:rPr lang="en-US" altLang="en-US" dirty="0">
                <a:latin typeface="Arial" panose="020B0604020202020204" pitchFamily="34" charset="0"/>
                <a:cs typeface="Arial" panose="020B0604020202020204" pitchFamily="34" charset="0"/>
              </a:rPr>
              <a:t>Name the various data formats that GenevaERS can read and write</a:t>
            </a:r>
          </a:p>
          <a:p>
            <a:pPr marL="742950" lvl="1" indent="-285750" eaLnBrk="1" hangingPunct="1">
              <a:spcBef>
                <a:spcPct val="75000"/>
              </a:spcBef>
            </a:pPr>
            <a:r>
              <a:rPr lang="en-US" altLang="en-US" dirty="0">
                <a:latin typeface="Arial" panose="020B0604020202020204" pitchFamily="34" charset="0"/>
                <a:cs typeface="Arial" panose="020B0604020202020204" pitchFamily="34" charset="0"/>
              </a:rPr>
              <a:t>Locate the input and output DD names in the metadata, and update the Extract phase JCL to include these names</a:t>
            </a:r>
          </a:p>
          <a:p>
            <a:pPr eaLnBrk="1" hangingPunct="1">
              <a:lnSpc>
                <a:spcPct val="90000"/>
              </a:lnSpc>
              <a:spcBef>
                <a:spcPct val="0"/>
              </a:spcBef>
            </a:pPr>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4FB9E84-1C56-B942-AE99-885F8241DC8E}"/>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8185CA3C-06DE-3C42-8C43-8B504E9394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To briefly review GenevaERS components, the Performance Engine reads source data using definitions in the GenevaERS Metadata Repository, and produces outputs. Logical records describe the inputs to the Performance Engine. The view definitions define the outputs, using the columns to specify the fields. Most outputs from GenevaERS are data files; however, GenevaERS is able to produce printable reports as well.</a:t>
            </a:r>
          </a:p>
        </p:txBody>
      </p:sp>
      <p:sp>
        <p:nvSpPr>
          <p:cNvPr id="36868" name="Rectangle 2">
            <a:extLst>
              <a:ext uri="{FF2B5EF4-FFF2-40B4-BE49-F238E27FC236}">
                <a16:creationId xmlns:a16="http://schemas.microsoft.com/office/drawing/2014/main" id="{8253F1BC-81D4-2143-A89D-14DF923F0CB4}"/>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400">
                <a:solidFill>
                  <a:schemeClr val="hlink"/>
                </a:solidFill>
                <a:latin typeface="Arial" panose="020B0604020202020204" pitchFamily="34" charset="0"/>
              </a:defRPr>
            </a:lvl1pPr>
            <a:lvl2pPr marL="742950" indent="-285750" defTabSz="966788" eaLnBrk="0" hangingPunct="0">
              <a:defRPr sz="2400">
                <a:solidFill>
                  <a:schemeClr val="hlink"/>
                </a:solidFill>
                <a:latin typeface="Arial" panose="020B0604020202020204" pitchFamily="34" charset="0"/>
              </a:defRPr>
            </a:lvl2pPr>
            <a:lvl3pPr marL="1143000" indent="-228600" defTabSz="966788" eaLnBrk="0" hangingPunct="0">
              <a:defRPr sz="2400">
                <a:solidFill>
                  <a:schemeClr val="hlink"/>
                </a:solidFill>
                <a:latin typeface="Arial" panose="020B0604020202020204" pitchFamily="34" charset="0"/>
              </a:defRPr>
            </a:lvl3pPr>
            <a:lvl4pPr marL="1600200" indent="-228600" defTabSz="966788" eaLnBrk="0" hangingPunct="0">
              <a:defRPr sz="2400">
                <a:solidFill>
                  <a:schemeClr val="hlink"/>
                </a:solidFill>
                <a:latin typeface="Arial" panose="020B0604020202020204" pitchFamily="34" charset="0"/>
              </a:defRPr>
            </a:lvl4pPr>
            <a:lvl5pPr marL="2057400" indent="-228600" defTabSz="966788" eaLnBrk="0" hangingPunct="0">
              <a:defRPr sz="24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C92D677F-6E4E-A14F-984C-2C0BA87E55BB}"/>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E6FD0D48-4FAF-5340-85CD-CB6E60A632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This page does not have audio.</a:t>
            </a:r>
            <a:endParaRPr lang="en-AU" altLang="en-US">
              <a:latin typeface="Arial" panose="020B0604020202020204" pitchFamily="34" charset="0"/>
              <a:cs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63DD56E-D466-2943-827B-E7FE240A3444}"/>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5C68333D-3F25-4A48-AD47-015B23F0AA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This concludes the Module 3. Thank you for your participation.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B2F006BF-88FF-C64C-A618-A21BE6A76F81}"/>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80972EF0-3B61-F040-80C5-808A89C1E1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A logical record is similar to a COBOL copybook. It describes the input record structure, defining each field, the data it contains, and the format of that data. The Performance Engine reads input logical records, extracting data from fields to produce various outputs. It can transform the format of input fields depending upon the outputs required.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1069D3E-9C1E-7F49-860F-F0B8DC8D4E8C}"/>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04422ED2-C69E-1242-892B-1077891119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value placed in the output field is defined by the column source properties. Output formats are defined by the column properties.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In this example, the constant with the value of 1234567890 will be written as a 10-byte zoned decimal field in position 11 of the file.</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Zoned decimal format will be described later in this module.</a:t>
            </a:r>
          </a:p>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8C979504-AE6C-6A46-869F-C73FCF2C513D}"/>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2F2DBD2E-E9F8-2B47-AB6C-4D7B7A6FE5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start position is calculated, and indicates where that field will be placed in the output file. It is dependent upon the length of prior columns. The data type, date/time format, decimal places, and visible and signed indicators are primarily important in views that produce files.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04D9E154-742F-AF4A-A02D-B1F709ACF3F3}"/>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B3623BAD-6211-5B41-A035-23E9479E07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highlighted attributes are primarily important for views that produce hardcopy reports. The column headings are actually printed on hard copy reports. In views that produce files, the headings are often used to document notes about the column. The other parameters will be detailed more in a later module.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2483B308-F3CE-7C43-8EAD-E811D2D5C6CB}"/>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FBBAC44F-347B-2449-BD29-B9DC13A7BC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Performance Engine transforms data into numerous different types, many of which are not available as standard formats in COBOL or other languages. The choice of this attribute affects other column attributes, such as length, sign, decimal place, and mask, and thus is very important in building file output views. The following slides will help you understand how values are stored.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2300D88-A428-4040-A1BD-13AEC23DF96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D12DAF2A-6F34-0C4D-9BD0-0D465EC38D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To understand these data types, we’ll use hexadecimal display or “hex” for short, to highlight differences between each data type. The example here is the zoned decimal formatted number 1234567890. In most mainframe editors, hex can be displayed by using the command </a:t>
            </a:r>
            <a:r>
              <a:rPr lang="en-US" altLang="en-US" b="1" dirty="0">
                <a:latin typeface="Courier New" panose="02070309020205020404" pitchFamily="49" charset="0"/>
                <a:cs typeface="Arial" panose="020B0604020202020204" pitchFamily="34" charset="0"/>
              </a:rPr>
              <a:t>hex</a:t>
            </a:r>
            <a:r>
              <a:rPr lang="en-US" altLang="en-US" dirty="0">
                <a:latin typeface="Arial" panose="020B0604020202020204" pitchFamily="34" charset="0"/>
                <a:cs typeface="Arial" panose="020B0604020202020204" pitchFamily="34" charset="0"/>
              </a:rPr>
              <a:t> or </a:t>
            </a:r>
            <a:r>
              <a:rPr lang="en-US" altLang="en-US" b="1" dirty="0">
                <a:latin typeface="Courier New" panose="02070309020205020404" pitchFamily="49" charset="0"/>
                <a:cs typeface="Arial" panose="020B0604020202020204" pitchFamily="34" charset="0"/>
              </a:rPr>
              <a:t>set hex</a:t>
            </a:r>
            <a:r>
              <a:rPr lang="en-US" altLang="en-US" dirty="0">
                <a:latin typeface="Arial" panose="020B0604020202020204" pitchFamily="34" charset="0"/>
                <a:cs typeface="Arial" panose="020B0604020202020204" pitchFamily="34" charset="0"/>
              </a:rPr>
              <a:t> while viewing file contents. The first line shows the display value. Below each character, two digits, one on top of the other, show the hexadecimal values. Note that a number can be stored in just one hexadecimal position.</a:t>
            </a: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5E5C0B7F-B314-944E-9D49-8E0C331C985B}"/>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a:effectLst/>
        </p:spPr>
        <p:txBody>
          <a:bodyPr wrap="none" anchor="ctr"/>
          <a:lstStyle/>
          <a:p>
            <a:pPr>
              <a:defRPr/>
            </a:pPr>
            <a:endParaRPr lang="en-US" sz="2200" dirty="0">
              <a:latin typeface="Arial" charset="0"/>
            </a:endParaRPr>
          </a:p>
        </p:txBody>
      </p:sp>
      <p:pic>
        <p:nvPicPr>
          <p:cNvPr id="5" name="Picture 26" descr="Skyscrapers">
            <a:extLst>
              <a:ext uri="{FF2B5EF4-FFF2-40B4-BE49-F238E27FC236}">
                <a16:creationId xmlns:a16="http://schemas.microsoft.com/office/drawing/2014/main" id="{CF44040D-8965-8C4C-AD4C-2B750C4DC60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10200" y="3048000"/>
            <a:ext cx="3429000" cy="2894013"/>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6">
            <a:extLst>
              <a:ext uri="{FF2B5EF4-FFF2-40B4-BE49-F238E27FC236}">
                <a16:creationId xmlns:a16="http://schemas.microsoft.com/office/drawing/2014/main" id="{DAB56992-51EC-EB48-B61B-35AB965428D0}"/>
              </a:ext>
            </a:extLst>
          </p:cNvPr>
          <p:cNvSpPr txBox="1">
            <a:spLocks noChangeArrowheads="1"/>
          </p:cNvSpPr>
          <p:nvPr userDrawn="1"/>
        </p:nvSpPr>
        <p:spPr bwMode="auto">
          <a:xfrm>
            <a:off x="3264903" y="6540500"/>
            <a:ext cx="4951997" cy="230832"/>
          </a:xfrm>
          <a:prstGeom prst="rect">
            <a:avLst/>
          </a:prstGeom>
          <a:noFill/>
          <a:ln w="9525" algn="ctr">
            <a:noFill/>
            <a:miter lim="800000"/>
            <a:headEnd/>
            <a:tailEnd/>
          </a:ln>
          <a:effectLst/>
        </p:spPr>
        <p:txBody>
          <a:bodyPr wrap="none">
            <a:spAutoFit/>
          </a:bodyPr>
          <a:lstStyle/>
          <a:p>
            <a:pPr algn="r">
              <a:defRPr/>
            </a:pPr>
            <a:r>
              <a:rPr lang="en-US" sz="1000" dirty="0">
                <a:solidFill>
                  <a:schemeClr val="tx1"/>
                </a:solidFill>
                <a:latin typeface="Arial" charset="0"/>
                <a:cs typeface="Arial" charset="0"/>
              </a:rPr>
              <a:t>© Copyright IBM Corp. 2013, licensed under Apache 2.0 to the GenevaERS project. </a:t>
            </a:r>
          </a:p>
        </p:txBody>
      </p:sp>
      <p:sp>
        <p:nvSpPr>
          <p:cNvPr id="129027" name="Rectangle 3"/>
          <p:cNvSpPr>
            <a:spLocks noGrp="1" noChangeArrowheads="1"/>
          </p:cNvSpPr>
          <p:nvPr>
            <p:ph type="ctrTitle"/>
          </p:nvPr>
        </p:nvSpPr>
        <p:spPr>
          <a:xfrm>
            <a:off x="152400" y="1219200"/>
            <a:ext cx="8729663" cy="2011363"/>
          </a:xfrm>
        </p:spPr>
        <p:txBody>
          <a:bodyPr anchor="ctr"/>
          <a:lstStyle>
            <a:lvl1pPr>
              <a:defRPr sz="4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40980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862A92B8-5B67-0540-8D0E-B314DC408CEF}"/>
              </a:ext>
            </a:extLst>
          </p:cNvPr>
          <p:cNvSpPr>
            <a:spLocks noGrp="1" noChangeArrowheads="1"/>
          </p:cNvSpPr>
          <p:nvPr>
            <p:ph type="sldNum" sz="quarter" idx="10"/>
          </p:nvPr>
        </p:nvSpPr>
        <p:spPr>
          <a:ln/>
        </p:spPr>
        <p:txBody>
          <a:bodyPr/>
          <a:lstStyle>
            <a:lvl1pPr>
              <a:defRPr/>
            </a:lvl1pPr>
          </a:lstStyle>
          <a:p>
            <a:fld id="{B170A110-5EC0-E747-968E-A0D00F6BEDEE}" type="slidenum">
              <a:rPr lang="en-AU" altLang="en-US"/>
              <a:pPr/>
              <a:t>‹#›</a:t>
            </a:fld>
            <a:endParaRPr lang="en-AU" altLang="en-US"/>
          </a:p>
        </p:txBody>
      </p:sp>
    </p:spTree>
    <p:extLst>
      <p:ext uri="{BB962C8B-B14F-4D97-AF65-F5344CB8AC3E}">
        <p14:creationId xmlns:p14="http://schemas.microsoft.com/office/powerpoint/2010/main" val="233592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609600"/>
            <a:ext cx="2171700" cy="57880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82563" y="609600"/>
            <a:ext cx="6362700" cy="57880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6046C242-8E2F-F143-9768-A67D692DB84E}"/>
              </a:ext>
            </a:extLst>
          </p:cNvPr>
          <p:cNvSpPr>
            <a:spLocks noGrp="1" noChangeArrowheads="1"/>
          </p:cNvSpPr>
          <p:nvPr>
            <p:ph type="sldNum" sz="quarter" idx="10"/>
          </p:nvPr>
        </p:nvSpPr>
        <p:spPr>
          <a:ln/>
        </p:spPr>
        <p:txBody>
          <a:bodyPr/>
          <a:lstStyle>
            <a:lvl1pPr>
              <a:defRPr/>
            </a:lvl1pPr>
          </a:lstStyle>
          <a:p>
            <a:fld id="{05D0B0C9-480A-8A4E-BE1A-127EBD11B074}" type="slidenum">
              <a:rPr lang="en-AU" altLang="en-US"/>
              <a:pPr/>
              <a:t>‹#›</a:t>
            </a:fld>
            <a:endParaRPr lang="en-AU" altLang="en-US"/>
          </a:p>
        </p:txBody>
      </p:sp>
    </p:spTree>
    <p:extLst>
      <p:ext uri="{BB962C8B-B14F-4D97-AF65-F5344CB8AC3E}">
        <p14:creationId xmlns:p14="http://schemas.microsoft.com/office/powerpoint/2010/main" val="2215063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3"/>
            <a:ext cx="7818438" cy="547687"/>
          </a:xfrm>
        </p:spPr>
        <p:txBody>
          <a:bodyPr/>
          <a:lstStyle/>
          <a:p>
            <a:r>
              <a:rPr lang="en-US"/>
              <a:t>Click to edit Master title style</a:t>
            </a:r>
          </a:p>
        </p:txBody>
      </p:sp>
      <p:sp>
        <p:nvSpPr>
          <p:cNvPr id="3" name="Table Placeholder 2"/>
          <p:cNvSpPr>
            <a:spLocks noGrp="1"/>
          </p:cNvSpPr>
          <p:nvPr>
            <p:ph type="tbl" idx="1"/>
          </p:nvPr>
        </p:nvSpPr>
        <p:spPr>
          <a:xfrm>
            <a:off x="228600" y="685800"/>
            <a:ext cx="8686800" cy="5638800"/>
          </a:xfrm>
        </p:spPr>
        <p:txBody>
          <a:bodyPr/>
          <a:lstStyle/>
          <a:p>
            <a:pPr lvl="0"/>
            <a:endParaRPr lang="en-US" noProof="0" dirty="0"/>
          </a:p>
        </p:txBody>
      </p:sp>
      <p:sp>
        <p:nvSpPr>
          <p:cNvPr id="4" name="Rectangle 9">
            <a:extLst>
              <a:ext uri="{FF2B5EF4-FFF2-40B4-BE49-F238E27FC236}">
                <a16:creationId xmlns:a16="http://schemas.microsoft.com/office/drawing/2014/main" id="{8137B3A6-878C-7F4B-900D-941F4622875F}"/>
              </a:ext>
            </a:extLst>
          </p:cNvPr>
          <p:cNvSpPr>
            <a:spLocks noGrp="1" noChangeArrowheads="1"/>
          </p:cNvSpPr>
          <p:nvPr>
            <p:ph type="sldNum" sz="quarter" idx="10"/>
          </p:nvPr>
        </p:nvSpPr>
        <p:spPr>
          <a:ln/>
        </p:spPr>
        <p:txBody>
          <a:bodyPr/>
          <a:lstStyle>
            <a:lvl1pPr>
              <a:defRPr/>
            </a:lvl1pPr>
          </a:lstStyle>
          <a:p>
            <a:fld id="{2978DC52-C2F0-984A-95D1-AE32C802007F}" type="slidenum">
              <a:rPr lang="en-AU" altLang="en-US"/>
              <a:pPr/>
              <a:t>‹#›</a:t>
            </a:fld>
            <a:endParaRPr lang="en-AU" altLang="en-US"/>
          </a:p>
        </p:txBody>
      </p:sp>
    </p:spTree>
    <p:extLst>
      <p:ext uri="{BB962C8B-B14F-4D97-AF65-F5344CB8AC3E}">
        <p14:creationId xmlns:p14="http://schemas.microsoft.com/office/powerpoint/2010/main" val="216910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p:txBody>
          <a:bodyPr/>
          <a:lstStyle>
            <a:lvl2pPr>
              <a:defRPr sz="1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A7FCDB7D-8359-884B-B85D-44BEA06E9EBA}"/>
              </a:ext>
            </a:extLst>
          </p:cNvPr>
          <p:cNvSpPr>
            <a:spLocks noGrp="1" noChangeArrowheads="1"/>
          </p:cNvSpPr>
          <p:nvPr>
            <p:ph type="sldNum" sz="quarter" idx="10"/>
          </p:nvPr>
        </p:nvSpPr>
        <p:spPr>
          <a:ln/>
        </p:spPr>
        <p:txBody>
          <a:bodyPr/>
          <a:lstStyle>
            <a:lvl1pPr>
              <a:defRPr/>
            </a:lvl1pPr>
          </a:lstStyle>
          <a:p>
            <a:fld id="{849EAFC9-7794-1844-9DC0-72D8CF90757D}" type="slidenum">
              <a:rPr lang="en-AU" altLang="en-US"/>
              <a:pPr/>
              <a:t>‹#›</a:t>
            </a:fld>
            <a:endParaRPr lang="en-AU" altLang="en-US"/>
          </a:p>
        </p:txBody>
      </p:sp>
    </p:spTree>
    <p:extLst>
      <p:ext uri="{BB962C8B-B14F-4D97-AF65-F5344CB8AC3E}">
        <p14:creationId xmlns:p14="http://schemas.microsoft.com/office/powerpoint/2010/main" val="2860727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9">
            <a:extLst>
              <a:ext uri="{FF2B5EF4-FFF2-40B4-BE49-F238E27FC236}">
                <a16:creationId xmlns:a16="http://schemas.microsoft.com/office/drawing/2014/main" id="{3CAAD333-0C1B-D84E-B5CD-032A9B9E51ED}"/>
              </a:ext>
            </a:extLst>
          </p:cNvPr>
          <p:cNvSpPr>
            <a:spLocks noGrp="1" noChangeArrowheads="1"/>
          </p:cNvSpPr>
          <p:nvPr>
            <p:ph type="sldNum" sz="quarter" idx="10"/>
          </p:nvPr>
        </p:nvSpPr>
        <p:spPr>
          <a:ln/>
        </p:spPr>
        <p:txBody>
          <a:bodyPr/>
          <a:lstStyle>
            <a:lvl1pPr>
              <a:defRPr/>
            </a:lvl1pPr>
          </a:lstStyle>
          <a:p>
            <a:fld id="{F40658B6-9900-D44A-8EEA-5A6490B0833C}" type="slidenum">
              <a:rPr lang="en-AU" altLang="en-US"/>
              <a:pPr/>
              <a:t>‹#›</a:t>
            </a:fld>
            <a:endParaRPr lang="en-AU" altLang="en-US"/>
          </a:p>
        </p:txBody>
      </p:sp>
    </p:spTree>
    <p:extLst>
      <p:ext uri="{BB962C8B-B14F-4D97-AF65-F5344CB8AC3E}">
        <p14:creationId xmlns:p14="http://schemas.microsoft.com/office/powerpoint/2010/main" val="3995439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sz="half" idx="1"/>
          </p:nvPr>
        </p:nvSpPr>
        <p:spPr>
          <a:xfrm>
            <a:off x="182563" y="1233488"/>
            <a:ext cx="4267200" cy="5164137"/>
          </a:xfrm>
        </p:spPr>
        <p:txBody>
          <a:bodyPr/>
          <a:lstStyle>
            <a:lvl1pPr>
              <a:defRPr sz="2000"/>
            </a:lvl1pPr>
            <a:lvl2pPr>
              <a:defRPr sz="1800"/>
            </a:lvl2pPr>
            <a:lvl3pPr>
              <a:defRPr sz="1600"/>
            </a:lvl3pPr>
            <a:lvl4pPr>
              <a:defRPr sz="1400"/>
            </a:lvl4pPr>
            <a:lvl5pPr>
              <a:buNone/>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02163" y="1233488"/>
            <a:ext cx="4267200" cy="516413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9">
            <a:extLst>
              <a:ext uri="{FF2B5EF4-FFF2-40B4-BE49-F238E27FC236}">
                <a16:creationId xmlns:a16="http://schemas.microsoft.com/office/drawing/2014/main" id="{A08AB03B-1B01-5445-9BE3-64A4A63C6FBC}"/>
              </a:ext>
            </a:extLst>
          </p:cNvPr>
          <p:cNvSpPr>
            <a:spLocks noGrp="1" noChangeArrowheads="1"/>
          </p:cNvSpPr>
          <p:nvPr>
            <p:ph type="sldNum" sz="quarter" idx="10"/>
          </p:nvPr>
        </p:nvSpPr>
        <p:spPr>
          <a:ln/>
        </p:spPr>
        <p:txBody>
          <a:bodyPr/>
          <a:lstStyle>
            <a:lvl1pPr>
              <a:defRPr/>
            </a:lvl1pPr>
          </a:lstStyle>
          <a:p>
            <a:fld id="{8BFB0591-AF8E-FA4A-A147-DCC03BA683B8}" type="slidenum">
              <a:rPr lang="en-AU" altLang="en-US"/>
              <a:pPr/>
              <a:t>‹#›</a:t>
            </a:fld>
            <a:endParaRPr lang="en-AU" altLang="en-US"/>
          </a:p>
        </p:txBody>
      </p:sp>
    </p:spTree>
    <p:extLst>
      <p:ext uri="{BB962C8B-B14F-4D97-AF65-F5344CB8AC3E}">
        <p14:creationId xmlns:p14="http://schemas.microsoft.com/office/powerpoint/2010/main" val="1151753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7160"/>
            <a:ext cx="7818120" cy="548640"/>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457200" y="685800"/>
            <a:ext cx="4040188"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325562"/>
            <a:ext cx="4040188"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85800"/>
            <a:ext cx="4041775"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325562"/>
            <a:ext cx="4041775"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9">
            <a:extLst>
              <a:ext uri="{FF2B5EF4-FFF2-40B4-BE49-F238E27FC236}">
                <a16:creationId xmlns:a16="http://schemas.microsoft.com/office/drawing/2014/main" id="{99AD2272-91BF-D64C-9905-AE2DD46B8A05}"/>
              </a:ext>
            </a:extLst>
          </p:cNvPr>
          <p:cNvSpPr>
            <a:spLocks noGrp="1" noChangeArrowheads="1"/>
          </p:cNvSpPr>
          <p:nvPr>
            <p:ph type="sldNum" sz="quarter" idx="10"/>
          </p:nvPr>
        </p:nvSpPr>
        <p:spPr>
          <a:ln/>
        </p:spPr>
        <p:txBody>
          <a:bodyPr/>
          <a:lstStyle>
            <a:lvl1pPr>
              <a:defRPr/>
            </a:lvl1pPr>
          </a:lstStyle>
          <a:p>
            <a:fld id="{AF6921C0-32A5-5347-9264-1D00F587BEE8}" type="slidenum">
              <a:rPr lang="en-AU" altLang="en-US"/>
              <a:pPr/>
              <a:t>‹#›</a:t>
            </a:fld>
            <a:endParaRPr lang="en-AU" altLang="en-US"/>
          </a:p>
        </p:txBody>
      </p:sp>
    </p:spTree>
    <p:extLst>
      <p:ext uri="{BB962C8B-B14F-4D97-AF65-F5344CB8AC3E}">
        <p14:creationId xmlns:p14="http://schemas.microsoft.com/office/powerpoint/2010/main" val="1892433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120"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Rectangle 9">
            <a:extLst>
              <a:ext uri="{FF2B5EF4-FFF2-40B4-BE49-F238E27FC236}">
                <a16:creationId xmlns:a16="http://schemas.microsoft.com/office/drawing/2014/main" id="{BC1D0403-59FA-554F-93EC-5C976CB5FE2C}"/>
              </a:ext>
            </a:extLst>
          </p:cNvPr>
          <p:cNvSpPr>
            <a:spLocks noGrp="1" noChangeArrowheads="1"/>
          </p:cNvSpPr>
          <p:nvPr>
            <p:ph type="sldNum" sz="quarter" idx="10"/>
          </p:nvPr>
        </p:nvSpPr>
        <p:spPr>
          <a:ln/>
        </p:spPr>
        <p:txBody>
          <a:bodyPr/>
          <a:lstStyle>
            <a:lvl1pPr>
              <a:defRPr/>
            </a:lvl1pPr>
          </a:lstStyle>
          <a:p>
            <a:fld id="{A405C2D4-148C-F24B-AE03-E2D744E4EF85}" type="slidenum">
              <a:rPr lang="en-AU" altLang="en-US"/>
              <a:pPr/>
              <a:t>‹#›</a:t>
            </a:fld>
            <a:endParaRPr lang="en-AU" altLang="en-US"/>
          </a:p>
        </p:txBody>
      </p:sp>
    </p:spTree>
    <p:extLst>
      <p:ext uri="{BB962C8B-B14F-4D97-AF65-F5344CB8AC3E}">
        <p14:creationId xmlns:p14="http://schemas.microsoft.com/office/powerpoint/2010/main" val="3967694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A5F1F01A-2A85-264A-84A2-6F2643ADD236}"/>
              </a:ext>
            </a:extLst>
          </p:cNvPr>
          <p:cNvSpPr>
            <a:spLocks noGrp="1" noChangeArrowheads="1"/>
          </p:cNvSpPr>
          <p:nvPr>
            <p:ph type="sldNum" sz="quarter" idx="10"/>
          </p:nvPr>
        </p:nvSpPr>
        <p:spPr>
          <a:ln/>
        </p:spPr>
        <p:txBody>
          <a:bodyPr/>
          <a:lstStyle>
            <a:lvl1pPr>
              <a:defRPr/>
            </a:lvl1pPr>
          </a:lstStyle>
          <a:p>
            <a:fld id="{BAE8AD4D-C185-134C-8300-172F2BE8E725}" type="slidenum">
              <a:rPr lang="en-AU" altLang="en-US"/>
              <a:pPr/>
              <a:t>‹#›</a:t>
            </a:fld>
            <a:endParaRPr lang="en-AU" altLang="en-US"/>
          </a:p>
        </p:txBody>
      </p:sp>
    </p:spTree>
    <p:extLst>
      <p:ext uri="{BB962C8B-B14F-4D97-AF65-F5344CB8AC3E}">
        <p14:creationId xmlns:p14="http://schemas.microsoft.com/office/powerpoint/2010/main" val="449778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3008313" cy="749300"/>
          </a:xfrm>
        </p:spPr>
        <p:txBody>
          <a:bodyPr anchor="b"/>
          <a:lstStyle>
            <a:lvl1pPr algn="l">
              <a:defRPr sz="2400" b="1"/>
            </a:lvl1pPr>
          </a:lstStyle>
          <a:p>
            <a:r>
              <a:rPr lang="en-US" dirty="0"/>
              <a:t>Click to edit Master title style</a:t>
            </a:r>
          </a:p>
        </p:txBody>
      </p:sp>
      <p:sp>
        <p:nvSpPr>
          <p:cNvPr id="3" name="Content Placeholder 2"/>
          <p:cNvSpPr>
            <a:spLocks noGrp="1"/>
          </p:cNvSpPr>
          <p:nvPr>
            <p:ph idx="1"/>
          </p:nvPr>
        </p:nvSpPr>
        <p:spPr>
          <a:xfrm>
            <a:off x="3575050" y="685800"/>
            <a:ext cx="5111750" cy="5440363"/>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9">
            <a:extLst>
              <a:ext uri="{FF2B5EF4-FFF2-40B4-BE49-F238E27FC236}">
                <a16:creationId xmlns:a16="http://schemas.microsoft.com/office/drawing/2014/main" id="{46A86C57-7038-584A-941B-9AEAE7BF3A6B}"/>
              </a:ext>
            </a:extLst>
          </p:cNvPr>
          <p:cNvSpPr>
            <a:spLocks noGrp="1" noChangeArrowheads="1"/>
          </p:cNvSpPr>
          <p:nvPr>
            <p:ph type="sldNum" sz="quarter" idx="10"/>
          </p:nvPr>
        </p:nvSpPr>
        <p:spPr>
          <a:ln/>
        </p:spPr>
        <p:txBody>
          <a:bodyPr/>
          <a:lstStyle>
            <a:lvl1pPr>
              <a:defRPr/>
            </a:lvl1pPr>
          </a:lstStyle>
          <a:p>
            <a:fld id="{E7D34DCF-E4FF-414E-9042-25E26839D1CC}" type="slidenum">
              <a:rPr lang="en-AU" altLang="en-US"/>
              <a:pPr/>
              <a:t>‹#›</a:t>
            </a:fld>
            <a:endParaRPr lang="en-AU" altLang="en-US"/>
          </a:p>
        </p:txBody>
      </p:sp>
    </p:spTree>
    <p:extLst>
      <p:ext uri="{BB962C8B-B14F-4D97-AF65-F5344CB8AC3E}">
        <p14:creationId xmlns:p14="http://schemas.microsoft.com/office/powerpoint/2010/main" val="2489394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8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9">
            <a:extLst>
              <a:ext uri="{FF2B5EF4-FFF2-40B4-BE49-F238E27FC236}">
                <a16:creationId xmlns:a16="http://schemas.microsoft.com/office/drawing/2014/main" id="{2FF94A01-BA68-8B43-AE8C-BF8313E79B7C}"/>
              </a:ext>
            </a:extLst>
          </p:cNvPr>
          <p:cNvSpPr>
            <a:spLocks noGrp="1" noChangeArrowheads="1"/>
          </p:cNvSpPr>
          <p:nvPr>
            <p:ph type="sldNum" sz="quarter" idx="10"/>
          </p:nvPr>
        </p:nvSpPr>
        <p:spPr>
          <a:ln/>
        </p:spPr>
        <p:txBody>
          <a:bodyPr/>
          <a:lstStyle>
            <a:lvl1pPr>
              <a:defRPr/>
            </a:lvl1pPr>
          </a:lstStyle>
          <a:p>
            <a:fld id="{881C2415-AE93-3E47-9E24-9EDF977C7643}" type="slidenum">
              <a:rPr lang="en-AU" altLang="en-US"/>
              <a:pPr/>
              <a:t>‹#›</a:t>
            </a:fld>
            <a:endParaRPr lang="en-AU" altLang="en-US"/>
          </a:p>
        </p:txBody>
      </p:sp>
    </p:spTree>
    <p:extLst>
      <p:ext uri="{BB962C8B-B14F-4D97-AF65-F5344CB8AC3E}">
        <p14:creationId xmlns:p14="http://schemas.microsoft.com/office/powerpoint/2010/main" val="636163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63FA325-F7EC-3E42-98B7-2A7654613658}"/>
              </a:ext>
            </a:extLst>
          </p:cNvPr>
          <p:cNvSpPr>
            <a:spLocks noGrp="1" noChangeArrowheads="1"/>
          </p:cNvSpPr>
          <p:nvPr>
            <p:ph type="body" idx="1"/>
          </p:nvPr>
        </p:nvSpPr>
        <p:spPr bwMode="auto">
          <a:xfrm>
            <a:off x="228600" y="685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128003" name="Line 3">
            <a:extLst>
              <a:ext uri="{FF2B5EF4-FFF2-40B4-BE49-F238E27FC236}">
                <a16:creationId xmlns:a16="http://schemas.microsoft.com/office/drawing/2014/main" id="{D1964118-7574-4240-B108-54C44535EE13}"/>
              </a:ext>
            </a:extLst>
          </p:cNvPr>
          <p:cNvSpPr>
            <a:spLocks noChangeShapeType="1"/>
          </p:cNvSpPr>
          <p:nvPr/>
        </p:nvSpPr>
        <p:spPr bwMode="auto">
          <a:xfrm flipV="1">
            <a:off x="274638" y="549275"/>
            <a:ext cx="8594725" cy="0"/>
          </a:xfrm>
          <a:prstGeom prst="line">
            <a:avLst/>
          </a:prstGeom>
          <a:noFill/>
          <a:ln w="9525">
            <a:solidFill>
              <a:schemeClr val="tx1"/>
            </a:solidFill>
            <a:round/>
            <a:headEnd/>
            <a:tailEnd/>
          </a:ln>
          <a:effectLst/>
        </p:spPr>
        <p:txBody>
          <a:bodyPr/>
          <a:lstStyle/>
          <a:p>
            <a:pPr>
              <a:defRPr/>
            </a:pPr>
            <a:endParaRPr lang="en-US" sz="2200" dirty="0">
              <a:latin typeface="Arial" charset="0"/>
            </a:endParaRPr>
          </a:p>
        </p:txBody>
      </p:sp>
      <p:sp>
        <p:nvSpPr>
          <p:cNvPr id="1029" name="Rectangle 5">
            <a:extLst>
              <a:ext uri="{FF2B5EF4-FFF2-40B4-BE49-F238E27FC236}">
                <a16:creationId xmlns:a16="http://schemas.microsoft.com/office/drawing/2014/main" id="{68CC108F-CA57-9845-B771-12E25644BD24}"/>
              </a:ext>
            </a:extLst>
          </p:cNvPr>
          <p:cNvSpPr>
            <a:spLocks noGrp="1" noChangeArrowheads="1"/>
          </p:cNvSpPr>
          <p:nvPr>
            <p:ph type="title"/>
          </p:nvPr>
        </p:nvSpPr>
        <p:spPr bwMode="auto">
          <a:xfrm>
            <a:off x="228600" y="138113"/>
            <a:ext cx="781843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28007" name="Rectangle 7">
            <a:extLst>
              <a:ext uri="{FF2B5EF4-FFF2-40B4-BE49-F238E27FC236}">
                <a16:creationId xmlns:a16="http://schemas.microsoft.com/office/drawing/2014/main" id="{886358A0-7215-A248-926A-CA2C9986A67B}"/>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a:effectLst/>
        </p:spPr>
        <p:txBody>
          <a:bodyPr wrap="none" anchor="ctr"/>
          <a:lstStyle/>
          <a:p>
            <a:pPr>
              <a:defRPr/>
            </a:pPr>
            <a:endParaRPr lang="en-US" sz="2200" dirty="0">
              <a:latin typeface="Arial" charset="0"/>
            </a:endParaRPr>
          </a:p>
        </p:txBody>
      </p:sp>
      <p:sp>
        <p:nvSpPr>
          <p:cNvPr id="1033" name="Rectangle 9">
            <a:extLst>
              <a:ext uri="{FF2B5EF4-FFF2-40B4-BE49-F238E27FC236}">
                <a16:creationId xmlns:a16="http://schemas.microsoft.com/office/drawing/2014/main" id="{85EA6028-78AD-EC48-B698-61937974B814}"/>
              </a:ext>
            </a:extLst>
          </p:cNvPr>
          <p:cNvSpPr>
            <a:spLocks noGrp="1" noChangeArrowheads="1"/>
          </p:cNvSpPr>
          <p:nvPr>
            <p:ph type="sldNum" sz="quarter" idx="4"/>
          </p:nvPr>
        </p:nvSpPr>
        <p:spPr bwMode="auto">
          <a:xfrm>
            <a:off x="246063" y="6381750"/>
            <a:ext cx="914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25D62B40-9583-FD44-9E13-5160C54C4B01}" type="slidenum">
              <a:rPr lang="en-AU" altLang="en-US"/>
              <a:pPr/>
              <a:t>‹#›</a:t>
            </a:fld>
            <a:endParaRPr lang="en-AU" altLang="en-US"/>
          </a:p>
        </p:txBody>
      </p:sp>
      <p:sp>
        <p:nvSpPr>
          <p:cNvPr id="1046" name="Rectangle 22">
            <a:extLst>
              <a:ext uri="{FF2B5EF4-FFF2-40B4-BE49-F238E27FC236}">
                <a16:creationId xmlns:a16="http://schemas.microsoft.com/office/drawing/2014/main" id="{27FCAAE9-8ECE-684D-B837-2DDE8C768AA2}"/>
              </a:ext>
            </a:extLst>
          </p:cNvPr>
          <p:cNvSpPr>
            <a:spLocks noChangeArrowheads="1"/>
          </p:cNvSpPr>
          <p:nvPr userDrawn="1"/>
        </p:nvSpPr>
        <p:spPr bwMode="auto">
          <a:xfrm>
            <a:off x="2295150" y="6489055"/>
            <a:ext cx="4916731" cy="2308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000" dirty="0">
                <a:solidFill>
                  <a:schemeClr val="tx1"/>
                </a:solidFill>
                <a:latin typeface="Arial" charset="0"/>
              </a:rPr>
              <a:t>© Copyright IBM Corp. 2013, licensed under Apache 2.0 to the GenevaERS project.</a:t>
            </a:r>
          </a:p>
        </p:txBody>
      </p:sp>
    </p:spTree>
  </p:cSld>
  <p:clrMap bg1="lt1" tx1="dk1" bg2="lt2" tx2="dk2" accent1="accent1" accent2="accent2" accent3="accent3" accent4="accent4" accent5="accent5" accent6="accent6" hlink="hlink" folHlink="folHlink"/>
  <p:sldLayoutIdLst>
    <p:sldLayoutId id="2147483719" r:id="rId1"/>
    <p:sldLayoutId id="2147483718" r:id="rId2"/>
    <p:sldLayoutId id="2147483717" r:id="rId3"/>
    <p:sldLayoutId id="2147483716" r:id="rId4"/>
    <p:sldLayoutId id="2147483715" r:id="rId5"/>
    <p:sldLayoutId id="2147483714" r:id="rId6"/>
    <p:sldLayoutId id="2147483713" r:id="rId7"/>
    <p:sldLayoutId id="2147483712" r:id="rId8"/>
    <p:sldLayoutId id="2147483711" r:id="rId9"/>
    <p:sldLayoutId id="2147483710" r:id="rId10"/>
    <p:sldLayoutId id="2147483709" r:id="rId11"/>
    <p:sldLayoutId id="2147483708" r:id="rId12"/>
  </p:sldLayoutIdLst>
  <p:hf hdr="0" ftr="0" dt="0"/>
  <p:txStyles>
    <p:titleStyle>
      <a:lvl1pPr algn="l" rtl="0" eaLnBrk="0" fontAlgn="base" hangingPunct="0">
        <a:lnSpc>
          <a:spcPct val="90000"/>
        </a:lnSpc>
        <a:spcBef>
          <a:spcPct val="0"/>
        </a:spcBef>
        <a:spcAft>
          <a:spcPct val="0"/>
        </a:spcAft>
        <a:defRPr sz="2400">
          <a:solidFill>
            <a:schemeClr val="hlink"/>
          </a:solidFill>
          <a:latin typeface="+mj-lt"/>
          <a:ea typeface="+mj-ea"/>
          <a:cs typeface="+mj-cs"/>
        </a:defRPr>
      </a:lvl1pPr>
      <a:lvl2pPr algn="l" rtl="0" eaLnBrk="0" fontAlgn="base" hangingPunct="0">
        <a:lnSpc>
          <a:spcPct val="90000"/>
        </a:lnSpc>
        <a:spcBef>
          <a:spcPct val="0"/>
        </a:spcBef>
        <a:spcAft>
          <a:spcPct val="0"/>
        </a:spcAft>
        <a:defRPr sz="2400">
          <a:solidFill>
            <a:schemeClr val="hlink"/>
          </a:solidFill>
          <a:latin typeface="Arial" charset="0"/>
        </a:defRPr>
      </a:lvl2pPr>
      <a:lvl3pPr algn="l" rtl="0" eaLnBrk="0" fontAlgn="base" hangingPunct="0">
        <a:lnSpc>
          <a:spcPct val="90000"/>
        </a:lnSpc>
        <a:spcBef>
          <a:spcPct val="0"/>
        </a:spcBef>
        <a:spcAft>
          <a:spcPct val="0"/>
        </a:spcAft>
        <a:defRPr sz="2400">
          <a:solidFill>
            <a:schemeClr val="hlink"/>
          </a:solidFill>
          <a:latin typeface="Arial" charset="0"/>
        </a:defRPr>
      </a:lvl3pPr>
      <a:lvl4pPr algn="l" rtl="0" eaLnBrk="0" fontAlgn="base" hangingPunct="0">
        <a:lnSpc>
          <a:spcPct val="90000"/>
        </a:lnSpc>
        <a:spcBef>
          <a:spcPct val="0"/>
        </a:spcBef>
        <a:spcAft>
          <a:spcPct val="0"/>
        </a:spcAft>
        <a:defRPr sz="2400">
          <a:solidFill>
            <a:schemeClr val="hlink"/>
          </a:solidFill>
          <a:latin typeface="Arial" charset="0"/>
        </a:defRPr>
      </a:lvl4pPr>
      <a:lvl5pPr algn="l" rtl="0" eaLnBrk="0" fontAlgn="base" hangingPunct="0">
        <a:lnSpc>
          <a:spcPct val="90000"/>
        </a:lnSpc>
        <a:spcBef>
          <a:spcPct val="0"/>
        </a:spcBef>
        <a:spcAft>
          <a:spcPct val="0"/>
        </a:spcAft>
        <a:defRPr sz="2400">
          <a:solidFill>
            <a:schemeClr val="hlink"/>
          </a:solidFill>
          <a:latin typeface="Arial" charset="0"/>
        </a:defRPr>
      </a:lvl5pPr>
      <a:lvl6pPr marL="457200" algn="l" rtl="0" fontAlgn="base">
        <a:lnSpc>
          <a:spcPct val="90000"/>
        </a:lnSpc>
        <a:spcBef>
          <a:spcPct val="0"/>
        </a:spcBef>
        <a:spcAft>
          <a:spcPct val="0"/>
        </a:spcAft>
        <a:defRPr sz="2800">
          <a:solidFill>
            <a:schemeClr val="hlink"/>
          </a:solidFill>
          <a:latin typeface="Arial" charset="0"/>
        </a:defRPr>
      </a:lvl6pPr>
      <a:lvl7pPr marL="914400" algn="l" rtl="0" fontAlgn="base">
        <a:lnSpc>
          <a:spcPct val="90000"/>
        </a:lnSpc>
        <a:spcBef>
          <a:spcPct val="0"/>
        </a:spcBef>
        <a:spcAft>
          <a:spcPct val="0"/>
        </a:spcAft>
        <a:defRPr sz="2800">
          <a:solidFill>
            <a:schemeClr val="hlink"/>
          </a:solidFill>
          <a:latin typeface="Arial" charset="0"/>
        </a:defRPr>
      </a:lvl7pPr>
      <a:lvl8pPr marL="1371600" algn="l" rtl="0" fontAlgn="base">
        <a:lnSpc>
          <a:spcPct val="90000"/>
        </a:lnSpc>
        <a:spcBef>
          <a:spcPct val="0"/>
        </a:spcBef>
        <a:spcAft>
          <a:spcPct val="0"/>
        </a:spcAft>
        <a:defRPr sz="2800">
          <a:solidFill>
            <a:schemeClr val="hlink"/>
          </a:solidFill>
          <a:latin typeface="Arial" charset="0"/>
        </a:defRPr>
      </a:lvl8pPr>
      <a:lvl9pPr marL="1828800" algn="l" rtl="0" fontAlgn="base">
        <a:lnSpc>
          <a:spcPct val="90000"/>
        </a:lnSpc>
        <a:spcBef>
          <a:spcPct val="0"/>
        </a:spcBef>
        <a:spcAft>
          <a:spcPct val="0"/>
        </a:spcAft>
        <a:defRPr sz="2800">
          <a:solidFill>
            <a:schemeClr val="hlink"/>
          </a:solidFill>
          <a:latin typeface="Arial" charset="0"/>
        </a:defRPr>
      </a:lvl9pPr>
    </p:titleStyle>
    <p:bodyStyle>
      <a:lvl1pPr marL="342900" indent="-342900" algn="l" rtl="0" eaLnBrk="0" fontAlgn="base" hangingPunct="0">
        <a:spcBef>
          <a:spcPct val="0"/>
        </a:spcBef>
        <a:spcAft>
          <a:spcPct val="10000"/>
        </a:spcAft>
        <a:buClr>
          <a:schemeClr val="tx1"/>
        </a:buClr>
        <a:buFont typeface="Wingdings" pitchFamily="2" charset="2"/>
        <a:buChar char="•"/>
        <a:defRPr sz="2000">
          <a:solidFill>
            <a:schemeClr val="tx1"/>
          </a:solidFill>
          <a:latin typeface="+mn-lt"/>
          <a:ea typeface="+mn-ea"/>
          <a:cs typeface="+mn-cs"/>
        </a:defRPr>
      </a:lvl1pPr>
      <a:lvl2pPr marL="563563" indent="-220663" algn="l" rtl="0" eaLnBrk="0" fontAlgn="base" hangingPunct="0">
        <a:spcBef>
          <a:spcPct val="0"/>
        </a:spcBef>
        <a:spcAft>
          <a:spcPct val="5000"/>
        </a:spcAft>
        <a:buClr>
          <a:schemeClr val="tx1"/>
        </a:buClr>
        <a:buFont typeface="Wingdings" pitchFamily="2" charset="2"/>
        <a:buChar char="§"/>
        <a:defRPr sz="2000">
          <a:solidFill>
            <a:schemeClr val="tx1"/>
          </a:solidFill>
          <a:latin typeface="+mn-lt"/>
        </a:defRPr>
      </a:lvl2pPr>
      <a:lvl3pPr marL="911225" indent="-233363" algn="l" rtl="0" eaLnBrk="0" fontAlgn="base" hangingPunct="0">
        <a:spcBef>
          <a:spcPct val="0"/>
        </a:spcBef>
        <a:spcAft>
          <a:spcPct val="5000"/>
        </a:spcAft>
        <a:buClr>
          <a:schemeClr val="tx1"/>
        </a:buClr>
        <a:buChar char="o"/>
        <a:defRPr sz="2400">
          <a:solidFill>
            <a:schemeClr val="tx1"/>
          </a:solidFill>
          <a:latin typeface="+mn-lt"/>
        </a:defRPr>
      </a:lvl3pPr>
      <a:lvl4pPr marL="1231900" indent="-206375" algn="l" rtl="0" eaLnBrk="0" fontAlgn="base" hangingPunct="0">
        <a:spcBef>
          <a:spcPct val="0"/>
        </a:spcBef>
        <a:spcAft>
          <a:spcPct val="5000"/>
        </a:spcAft>
        <a:buClr>
          <a:schemeClr val="tx1"/>
        </a:buClr>
        <a:buFont typeface="Wingdings" pitchFamily="2" charset="2"/>
        <a:buChar char="Ø"/>
        <a:defRPr sz="2000">
          <a:solidFill>
            <a:schemeClr val="tx1"/>
          </a:solidFill>
          <a:latin typeface="+mn-lt"/>
        </a:defRPr>
      </a:lvl4pPr>
      <a:lvl5pPr marL="1587500" indent="-163513" algn="l" rtl="0" eaLnBrk="0" fontAlgn="base" hangingPunct="0">
        <a:spcBef>
          <a:spcPct val="20000"/>
        </a:spcBef>
        <a:spcAft>
          <a:spcPct val="0"/>
        </a:spcAft>
        <a:buClr>
          <a:schemeClr val="bg1"/>
        </a:buClr>
        <a:buChar char="»"/>
        <a:defRPr sz="1600">
          <a:solidFill>
            <a:schemeClr val="bg1"/>
          </a:solidFill>
          <a:latin typeface="+mn-lt"/>
        </a:defRPr>
      </a:lvl5pPr>
      <a:lvl6pPr marL="2044700" indent="-163513" algn="l" rtl="0" fontAlgn="base">
        <a:spcBef>
          <a:spcPct val="20000"/>
        </a:spcBef>
        <a:spcAft>
          <a:spcPct val="0"/>
        </a:spcAft>
        <a:buClr>
          <a:schemeClr val="bg1"/>
        </a:buClr>
        <a:buChar char="»"/>
        <a:defRPr sz="1600">
          <a:solidFill>
            <a:schemeClr val="bg1"/>
          </a:solidFill>
          <a:latin typeface="+mn-lt"/>
        </a:defRPr>
      </a:lvl6pPr>
      <a:lvl7pPr marL="2501900" indent="-163513" algn="l" rtl="0" fontAlgn="base">
        <a:spcBef>
          <a:spcPct val="20000"/>
        </a:spcBef>
        <a:spcAft>
          <a:spcPct val="0"/>
        </a:spcAft>
        <a:buClr>
          <a:schemeClr val="bg1"/>
        </a:buClr>
        <a:buChar char="»"/>
        <a:defRPr sz="1600">
          <a:solidFill>
            <a:schemeClr val="bg1"/>
          </a:solidFill>
          <a:latin typeface="+mn-lt"/>
        </a:defRPr>
      </a:lvl7pPr>
      <a:lvl8pPr marL="2959100" indent="-163513" algn="l" rtl="0" fontAlgn="base">
        <a:spcBef>
          <a:spcPct val="20000"/>
        </a:spcBef>
        <a:spcAft>
          <a:spcPct val="0"/>
        </a:spcAft>
        <a:buClr>
          <a:schemeClr val="bg1"/>
        </a:buClr>
        <a:buChar char="»"/>
        <a:defRPr sz="1600">
          <a:solidFill>
            <a:schemeClr val="bg1"/>
          </a:solidFill>
          <a:latin typeface="+mn-lt"/>
        </a:defRPr>
      </a:lvl8pPr>
      <a:lvl9pPr marL="3416300"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6.xml"/><Relationship Id="rId7" Type="http://schemas.openxmlformats.org/officeDocument/2006/relationships/image" Target="../media/image13.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0.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8.mp3"/><Relationship Id="rId1" Type="http://schemas.microsoft.com/office/2007/relationships/media" Target="../media/media18.mp3"/><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image" Target="../media/image32.png"/><Relationship Id="rId2" Type="http://schemas.openxmlformats.org/officeDocument/2006/relationships/audio" Target="../media/media19.mp3"/><Relationship Id="rId1" Type="http://schemas.microsoft.com/office/2007/relationships/media" Target="../media/media19.mp3"/><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audio" Target="../media/media2.mp3"/><Relationship Id="rId2" Type="http://schemas.microsoft.com/office/2007/relationships/media" Target="../media/media2.mp3"/><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0.mp3"/><Relationship Id="rId1" Type="http://schemas.microsoft.com/office/2007/relationships/media" Target="../media/media20.mp3"/><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audio" Target="../media/media21.mp3"/><Relationship Id="rId1" Type="http://schemas.microsoft.com/office/2007/relationships/media" Target="../media/media21.mp3"/><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xml"/><Relationship Id="rId7" Type="http://schemas.openxmlformats.org/officeDocument/2006/relationships/image" Target="../media/image38.jpeg"/><Relationship Id="rId2" Type="http://schemas.openxmlformats.org/officeDocument/2006/relationships/audio" Target="../media/media22.mp3"/><Relationship Id="rId1" Type="http://schemas.microsoft.com/office/2007/relationships/media" Target="../media/media22.mp3"/><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22.xml"/><Relationship Id="rId9"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p3"/><Relationship Id="rId1" Type="http://schemas.microsoft.com/office/2007/relationships/media" Target="../media/media23.mp3"/><Relationship Id="rId6" Type="http://schemas.openxmlformats.org/officeDocument/2006/relationships/image" Target="../media/image2.png"/><Relationship Id="rId5" Type="http://schemas.openxmlformats.org/officeDocument/2006/relationships/image" Target="../media/image40.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p3"/><Relationship Id="rId1" Type="http://schemas.microsoft.com/office/2007/relationships/media" Target="../media/media24.mp3"/><Relationship Id="rId6" Type="http://schemas.openxmlformats.org/officeDocument/2006/relationships/image" Target="../media/image2.png"/><Relationship Id="rId5" Type="http://schemas.openxmlformats.org/officeDocument/2006/relationships/image" Target="../media/image4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p3"/><Relationship Id="rId1" Type="http://schemas.microsoft.com/office/2007/relationships/media" Target="../media/media25.mp3"/><Relationship Id="rId6" Type="http://schemas.openxmlformats.org/officeDocument/2006/relationships/image" Target="../media/image2.png"/><Relationship Id="rId5" Type="http://schemas.openxmlformats.org/officeDocument/2006/relationships/image" Target="../media/image4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xml"/><Relationship Id="rId7" Type="http://schemas.openxmlformats.org/officeDocument/2006/relationships/image" Target="../media/image38.jpeg"/><Relationship Id="rId2" Type="http://schemas.openxmlformats.org/officeDocument/2006/relationships/audio" Target="../media/media26.mp3"/><Relationship Id="rId1" Type="http://schemas.microsoft.com/office/2007/relationships/media" Target="../media/media26.mp3"/><Relationship Id="rId6" Type="http://schemas.openxmlformats.org/officeDocument/2006/relationships/image" Target="../media/image37.png"/><Relationship Id="rId5" Type="http://schemas.openxmlformats.org/officeDocument/2006/relationships/image" Target="../media/image43.png"/><Relationship Id="rId4" Type="http://schemas.openxmlformats.org/officeDocument/2006/relationships/notesSlide" Target="../notesSlides/notesSlide26.xml"/><Relationship Id="rId9"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p3"/><Relationship Id="rId1" Type="http://schemas.microsoft.com/office/2007/relationships/media" Target="../media/media27.mp3"/><Relationship Id="rId6" Type="http://schemas.openxmlformats.org/officeDocument/2006/relationships/image" Target="../media/image2.png"/><Relationship Id="rId5" Type="http://schemas.openxmlformats.org/officeDocument/2006/relationships/image" Target="../media/image4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p3"/><Relationship Id="rId1" Type="http://schemas.microsoft.com/office/2007/relationships/media" Target="../media/media28.mp3"/><Relationship Id="rId6" Type="http://schemas.openxmlformats.org/officeDocument/2006/relationships/image" Target="../media/image2.png"/><Relationship Id="rId5" Type="http://schemas.openxmlformats.org/officeDocument/2006/relationships/image" Target="../media/image45.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audio" Target="../media/media29.mp3"/><Relationship Id="rId2" Type="http://schemas.microsoft.com/office/2007/relationships/media" Target="../media/media29.mp3"/><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29.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notesSlide" Target="../notesSlides/notesSlide3.xml"/><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audio" Target="../media/media30.mp3"/><Relationship Id="rId7" Type="http://schemas.openxmlformats.org/officeDocument/2006/relationships/image" Target="../media/image2.png"/><Relationship Id="rId2" Type="http://schemas.microsoft.com/office/2007/relationships/media" Target="../media/media30.mp3"/><Relationship Id="rId1" Type="http://schemas.openxmlformats.org/officeDocument/2006/relationships/tags" Target="../tags/tag5.xml"/><Relationship Id="rId6" Type="http://schemas.openxmlformats.org/officeDocument/2006/relationships/hyperlink" Target="http://www.ibm.com/legal/copytrade.shtml" TargetMode="External"/><Relationship Id="rId5" Type="http://schemas.openxmlformats.org/officeDocument/2006/relationships/notesSlide" Target="../notesSlides/notesSlide30.xml"/><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1.mp3"/><Relationship Id="rId7" Type="http://schemas.openxmlformats.org/officeDocument/2006/relationships/image" Target="../media/image46.jpe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31.xml"/><Relationship Id="rId5" Type="http://schemas.openxmlformats.org/officeDocument/2006/relationships/slideLayout" Target="../slideLayouts/slideLayout2.xml"/><Relationship Id="rId4" Type="http://schemas.openxmlformats.org/officeDocument/2006/relationships/audio" Target="../media/media31.mp3"/></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9194DB3-6E94-3544-8229-C24827E45420}"/>
              </a:ext>
            </a:extLst>
          </p:cNvPr>
          <p:cNvSpPr>
            <a:spLocks noGrp="1" noChangeArrowheads="1"/>
          </p:cNvSpPr>
          <p:nvPr>
            <p:ph type="ctrTitle"/>
          </p:nvPr>
        </p:nvSpPr>
        <p:spPr>
          <a:xfrm>
            <a:off x="136525" y="1416050"/>
            <a:ext cx="8766175" cy="2011363"/>
          </a:xfrm>
          <a:noFill/>
        </p:spPr>
        <p:txBody>
          <a:bodyPr/>
          <a:lstStyle/>
          <a:p>
            <a:pPr eaLnBrk="1" hangingPunct="1"/>
            <a:r>
              <a:rPr lang="en-US" altLang="en-US" sz="2800" b="0" dirty="0"/>
              <a:t>GenevaERS View Builder Training Course</a:t>
            </a:r>
            <a:br>
              <a:rPr lang="en-US" altLang="en-US" sz="2800" b="0" dirty="0"/>
            </a:br>
            <a:r>
              <a:rPr lang="en-US" altLang="en-US" sz="2800" b="0" dirty="0"/>
              <a:t>	</a:t>
            </a:r>
            <a:br>
              <a:rPr lang="en-US" altLang="en-US" sz="2800" b="0" dirty="0"/>
            </a:br>
            <a:r>
              <a:rPr lang="en-US" altLang="en-US" sz="1800" b="0" i="1" dirty="0">
                <a:solidFill>
                  <a:schemeClr val="hlink"/>
                </a:solidFill>
              </a:rPr>
              <a:t>Module 3: </a:t>
            </a:r>
            <a:br>
              <a:rPr lang="en-US" altLang="en-US" sz="1800" b="0" i="1" dirty="0">
                <a:solidFill>
                  <a:schemeClr val="hlink"/>
                </a:solidFill>
              </a:rPr>
            </a:br>
            <a:r>
              <a:rPr lang="en-US" altLang="en-US" sz="1800" b="0" i="1" dirty="0">
                <a:solidFill>
                  <a:schemeClr val="hlink"/>
                </a:solidFill>
              </a:rPr>
              <a:t>I/O Processing and Data Types</a:t>
            </a:r>
          </a:p>
        </p:txBody>
      </p:sp>
      <p:pic>
        <p:nvPicPr>
          <p:cNvPr id="2" name="Online Media 1" descr="Mod3slide1 shortened.m4a">
            <a:hlinkClick r:id="" action="ppaction://media"/>
            <a:extLst>
              <a:ext uri="{FF2B5EF4-FFF2-40B4-BE49-F238E27FC236}">
                <a16:creationId xmlns:a16="http://schemas.microsoft.com/office/drawing/2014/main" id="{03494775-B35B-334C-B028-12FAE457F7C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713920" y="3201315"/>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2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9">
            <a:extLst>
              <a:ext uri="{FF2B5EF4-FFF2-40B4-BE49-F238E27FC236}">
                <a16:creationId xmlns:a16="http://schemas.microsoft.com/office/drawing/2014/main" id="{6A21E4FE-2C7F-FE4E-A7AD-334C2DAC56CB}"/>
              </a:ext>
            </a:extLst>
          </p:cNvPr>
          <p:cNvSpPr>
            <a:spLocks noGrp="1" noChangeArrowheads="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9492A164-F0CB-E64C-979A-7593AA6307F6}" type="slidenum">
              <a:rPr lang="en-AU" altLang="en-US" sz="1400"/>
              <a:pPr/>
              <a:t>10</a:t>
            </a:fld>
            <a:endParaRPr lang="en-AU" altLang="en-US" sz="1400"/>
          </a:p>
        </p:txBody>
      </p:sp>
      <p:sp>
        <p:nvSpPr>
          <p:cNvPr id="12291" name="Rectangle 2">
            <a:extLst>
              <a:ext uri="{FF2B5EF4-FFF2-40B4-BE49-F238E27FC236}">
                <a16:creationId xmlns:a16="http://schemas.microsoft.com/office/drawing/2014/main" id="{946C7F1B-0B12-5E4D-8CC3-6395A5A5FC3A}"/>
              </a:ext>
            </a:extLst>
          </p:cNvPr>
          <p:cNvSpPr>
            <a:spLocks noGrp="1" noChangeArrowheads="1"/>
          </p:cNvSpPr>
          <p:nvPr>
            <p:ph type="title"/>
          </p:nvPr>
        </p:nvSpPr>
        <p:spPr>
          <a:xfrm>
            <a:off x="228600" y="138113"/>
            <a:ext cx="7818438" cy="547687"/>
          </a:xfrm>
          <a:ln/>
        </p:spPr>
        <p:txBody>
          <a:bodyPr/>
          <a:lstStyle/>
          <a:p>
            <a:r>
              <a:rPr altLang="en-US"/>
              <a:t>Column Definition – Signed and Unsigned</a:t>
            </a:r>
          </a:p>
        </p:txBody>
      </p:sp>
      <p:pic>
        <p:nvPicPr>
          <p:cNvPr id="12292" name="Picture 21">
            <a:extLst>
              <a:ext uri="{FF2B5EF4-FFF2-40B4-BE49-F238E27FC236}">
                <a16:creationId xmlns:a16="http://schemas.microsoft.com/office/drawing/2014/main" id="{4F770AD0-02BE-4347-ACD4-961FBEA0EE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616075"/>
            <a:ext cx="20097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293" name="Picture 22">
            <a:extLst>
              <a:ext uri="{FF2B5EF4-FFF2-40B4-BE49-F238E27FC236}">
                <a16:creationId xmlns:a16="http://schemas.microsoft.com/office/drawing/2014/main" id="{658189DE-DF30-D846-B9A5-D8EA18C00D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3597275"/>
            <a:ext cx="20193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2294" name="Text Box 23">
            <a:extLst>
              <a:ext uri="{FF2B5EF4-FFF2-40B4-BE49-F238E27FC236}">
                <a16:creationId xmlns:a16="http://schemas.microsoft.com/office/drawing/2014/main" id="{BC3DDD8F-D2C2-2D45-9416-FE0C7FABBEDA}"/>
              </a:ext>
            </a:extLst>
          </p:cNvPr>
          <p:cNvSpPr txBox="1">
            <a:spLocks noChangeArrowheads="1"/>
          </p:cNvSpPr>
          <p:nvPr/>
        </p:nvSpPr>
        <p:spPr bwMode="auto">
          <a:xfrm>
            <a:off x="7086600" y="1911350"/>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b="1">
                <a:solidFill>
                  <a:srgbClr val="0033CC"/>
                </a:solidFill>
              </a:rPr>
              <a:t>No Sign</a:t>
            </a:r>
          </a:p>
        </p:txBody>
      </p:sp>
      <p:pic>
        <p:nvPicPr>
          <p:cNvPr id="12295" name="Picture 24">
            <a:extLst>
              <a:ext uri="{FF2B5EF4-FFF2-40B4-BE49-F238E27FC236}">
                <a16:creationId xmlns:a16="http://schemas.microsoft.com/office/drawing/2014/main" id="{26F91763-5ED6-C948-A1B1-A3FB50B939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9013" y="4795838"/>
            <a:ext cx="20193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2296" name="Rectangle 4">
            <a:extLst>
              <a:ext uri="{FF2B5EF4-FFF2-40B4-BE49-F238E27FC236}">
                <a16:creationId xmlns:a16="http://schemas.microsoft.com/office/drawing/2014/main" id="{9D33856D-77A4-BC4B-9D6D-FAE6D7EA2299}"/>
              </a:ext>
            </a:extLst>
          </p:cNvPr>
          <p:cNvSpPr>
            <a:spLocks noChangeArrowheads="1"/>
          </p:cNvSpPr>
          <p:nvPr/>
        </p:nvSpPr>
        <p:spPr bwMode="auto">
          <a:xfrm>
            <a:off x="6629400" y="1962150"/>
            <a:ext cx="228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12297" name="Line 25">
            <a:extLst>
              <a:ext uri="{FF2B5EF4-FFF2-40B4-BE49-F238E27FC236}">
                <a16:creationId xmlns:a16="http://schemas.microsoft.com/office/drawing/2014/main" id="{1E810F9A-9707-C944-A423-7319781CC2B2}"/>
              </a:ext>
            </a:extLst>
          </p:cNvPr>
          <p:cNvSpPr>
            <a:spLocks noChangeShapeType="1"/>
          </p:cNvSpPr>
          <p:nvPr/>
        </p:nvSpPr>
        <p:spPr bwMode="auto">
          <a:xfrm flipH="1" flipV="1">
            <a:off x="6858000" y="2076450"/>
            <a:ext cx="533400" cy="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2298" name="Text Box 26">
            <a:extLst>
              <a:ext uri="{FF2B5EF4-FFF2-40B4-BE49-F238E27FC236}">
                <a16:creationId xmlns:a16="http://schemas.microsoft.com/office/drawing/2014/main" id="{69C5A1B1-0DE9-794F-A9C5-E5385BE2DF5E}"/>
              </a:ext>
            </a:extLst>
          </p:cNvPr>
          <p:cNvSpPr txBox="1">
            <a:spLocks noChangeArrowheads="1"/>
          </p:cNvSpPr>
          <p:nvPr/>
        </p:nvSpPr>
        <p:spPr bwMode="auto">
          <a:xfrm>
            <a:off x="7467600" y="3914775"/>
            <a:ext cx="1371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Positive number</a:t>
            </a:r>
          </a:p>
        </p:txBody>
      </p:sp>
      <p:sp>
        <p:nvSpPr>
          <p:cNvPr id="12299" name="Rectangle 27">
            <a:extLst>
              <a:ext uri="{FF2B5EF4-FFF2-40B4-BE49-F238E27FC236}">
                <a16:creationId xmlns:a16="http://schemas.microsoft.com/office/drawing/2014/main" id="{C08C8276-3545-0949-93F9-FCC2CFA8994F}"/>
              </a:ext>
            </a:extLst>
          </p:cNvPr>
          <p:cNvSpPr>
            <a:spLocks noChangeArrowheads="1"/>
          </p:cNvSpPr>
          <p:nvPr/>
        </p:nvSpPr>
        <p:spPr bwMode="auto">
          <a:xfrm>
            <a:off x="6642100" y="3965575"/>
            <a:ext cx="228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12300" name="Line 28">
            <a:extLst>
              <a:ext uri="{FF2B5EF4-FFF2-40B4-BE49-F238E27FC236}">
                <a16:creationId xmlns:a16="http://schemas.microsoft.com/office/drawing/2014/main" id="{2D0D480E-7323-D94A-82DD-0E1EDB575C91}"/>
              </a:ext>
            </a:extLst>
          </p:cNvPr>
          <p:cNvSpPr>
            <a:spLocks noChangeShapeType="1"/>
          </p:cNvSpPr>
          <p:nvPr/>
        </p:nvSpPr>
        <p:spPr bwMode="auto">
          <a:xfrm flipH="1" flipV="1">
            <a:off x="6870700" y="4079875"/>
            <a:ext cx="533400" cy="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2301" name="Text Box 29">
            <a:extLst>
              <a:ext uri="{FF2B5EF4-FFF2-40B4-BE49-F238E27FC236}">
                <a16:creationId xmlns:a16="http://schemas.microsoft.com/office/drawing/2014/main" id="{F4C06F04-0F35-624B-A8BE-2758D8009489}"/>
              </a:ext>
            </a:extLst>
          </p:cNvPr>
          <p:cNvSpPr txBox="1">
            <a:spLocks noChangeArrowheads="1"/>
          </p:cNvSpPr>
          <p:nvPr/>
        </p:nvSpPr>
        <p:spPr bwMode="auto">
          <a:xfrm>
            <a:off x="7391400" y="5159375"/>
            <a:ext cx="152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Negative Number</a:t>
            </a:r>
          </a:p>
        </p:txBody>
      </p:sp>
      <p:sp>
        <p:nvSpPr>
          <p:cNvPr id="12302" name="Rectangle 30">
            <a:extLst>
              <a:ext uri="{FF2B5EF4-FFF2-40B4-BE49-F238E27FC236}">
                <a16:creationId xmlns:a16="http://schemas.microsoft.com/office/drawing/2014/main" id="{7E3307FD-F78E-314F-BC39-E4C6718A876F}"/>
              </a:ext>
            </a:extLst>
          </p:cNvPr>
          <p:cNvSpPr>
            <a:spLocks noChangeArrowheads="1"/>
          </p:cNvSpPr>
          <p:nvPr/>
        </p:nvSpPr>
        <p:spPr bwMode="auto">
          <a:xfrm>
            <a:off x="6629400" y="5197475"/>
            <a:ext cx="228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12303" name="Line 31">
            <a:extLst>
              <a:ext uri="{FF2B5EF4-FFF2-40B4-BE49-F238E27FC236}">
                <a16:creationId xmlns:a16="http://schemas.microsoft.com/office/drawing/2014/main" id="{A8B215A0-13C6-BC44-9A0E-15355C2639D9}"/>
              </a:ext>
            </a:extLst>
          </p:cNvPr>
          <p:cNvSpPr>
            <a:spLocks noChangeShapeType="1"/>
          </p:cNvSpPr>
          <p:nvPr/>
        </p:nvSpPr>
        <p:spPr bwMode="auto">
          <a:xfrm flipH="1" flipV="1">
            <a:off x="6858000" y="5324475"/>
            <a:ext cx="533400" cy="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pic>
        <p:nvPicPr>
          <p:cNvPr id="12304" name="Picture 32">
            <a:extLst>
              <a:ext uri="{FF2B5EF4-FFF2-40B4-BE49-F238E27FC236}">
                <a16:creationId xmlns:a16="http://schemas.microsoft.com/office/drawing/2014/main" id="{4B0C5182-720E-8346-87E8-A561C9BCC4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5280" t="9811" r="50394" b="28903"/>
          <a:stretch>
            <a:fillRect/>
          </a:stretch>
        </p:blipFill>
        <p:spPr bwMode="auto">
          <a:xfrm>
            <a:off x="225425" y="781050"/>
            <a:ext cx="4273550" cy="525303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305" name="Rectangle 33">
            <a:extLst>
              <a:ext uri="{FF2B5EF4-FFF2-40B4-BE49-F238E27FC236}">
                <a16:creationId xmlns:a16="http://schemas.microsoft.com/office/drawing/2014/main" id="{FC5A25B0-C176-CB47-B644-A8763A7925F2}"/>
              </a:ext>
            </a:extLst>
          </p:cNvPr>
          <p:cNvSpPr>
            <a:spLocks noChangeArrowheads="1"/>
          </p:cNvSpPr>
          <p:nvPr/>
        </p:nvSpPr>
        <p:spPr bwMode="auto">
          <a:xfrm>
            <a:off x="3124200" y="4435475"/>
            <a:ext cx="228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12306" name="Text Box 34">
            <a:extLst>
              <a:ext uri="{FF2B5EF4-FFF2-40B4-BE49-F238E27FC236}">
                <a16:creationId xmlns:a16="http://schemas.microsoft.com/office/drawing/2014/main" id="{E5D1F432-1234-0148-9B26-2FF935EA5088}"/>
              </a:ext>
            </a:extLst>
          </p:cNvPr>
          <p:cNvSpPr txBox="1">
            <a:spLocks noChangeArrowheads="1"/>
          </p:cNvSpPr>
          <p:nvPr/>
        </p:nvSpPr>
        <p:spPr bwMode="auto">
          <a:xfrm>
            <a:off x="2403475" y="5175250"/>
            <a:ext cx="1941513" cy="944563"/>
          </a:xfrm>
          <a:prstGeom prst="rect">
            <a:avLst/>
          </a:prstGeom>
          <a:solidFill>
            <a:schemeClr val="bg1"/>
          </a:solidFill>
          <a:ln w="28575" algn="ctr">
            <a:solidFill>
              <a:srgbClr val="3366FF"/>
            </a:solidFill>
            <a:miter lim="800000"/>
            <a:headEnd/>
            <a:tailEnd/>
          </a:ln>
        </p:spPr>
        <p:txBody>
          <a:bodyPr lIns="274320" rIns="27432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Controls whether a sign is stored</a:t>
            </a:r>
          </a:p>
        </p:txBody>
      </p:sp>
      <p:sp>
        <p:nvSpPr>
          <p:cNvPr id="12307" name="Line 35">
            <a:extLst>
              <a:ext uri="{FF2B5EF4-FFF2-40B4-BE49-F238E27FC236}">
                <a16:creationId xmlns:a16="http://schemas.microsoft.com/office/drawing/2014/main" id="{E2ECE1C0-9A45-0B44-B6BE-9F82CE0A134E}"/>
              </a:ext>
            </a:extLst>
          </p:cNvPr>
          <p:cNvSpPr>
            <a:spLocks noChangeShapeType="1"/>
          </p:cNvSpPr>
          <p:nvPr/>
        </p:nvSpPr>
        <p:spPr bwMode="auto">
          <a:xfrm flipV="1">
            <a:off x="3200400" y="4643438"/>
            <a:ext cx="0" cy="606425"/>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2308" name="Text Box 36">
            <a:extLst>
              <a:ext uri="{FF2B5EF4-FFF2-40B4-BE49-F238E27FC236}">
                <a16:creationId xmlns:a16="http://schemas.microsoft.com/office/drawing/2014/main" id="{DBD7B46F-266C-A149-9EEA-EF02D3FA1E58}"/>
              </a:ext>
            </a:extLst>
          </p:cNvPr>
          <p:cNvSpPr txBox="1">
            <a:spLocks noChangeArrowheads="1"/>
          </p:cNvSpPr>
          <p:nvPr/>
        </p:nvSpPr>
        <p:spPr bwMode="auto">
          <a:xfrm>
            <a:off x="4800600" y="1089025"/>
            <a:ext cx="411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Check box cleared</a:t>
            </a:r>
          </a:p>
        </p:txBody>
      </p:sp>
      <p:sp>
        <p:nvSpPr>
          <p:cNvPr id="12309" name="Text Box 37">
            <a:extLst>
              <a:ext uri="{FF2B5EF4-FFF2-40B4-BE49-F238E27FC236}">
                <a16:creationId xmlns:a16="http://schemas.microsoft.com/office/drawing/2014/main" id="{6647209E-C9D1-A342-BDFE-C542A4C824EB}"/>
              </a:ext>
            </a:extLst>
          </p:cNvPr>
          <p:cNvSpPr txBox="1">
            <a:spLocks noChangeArrowheads="1"/>
          </p:cNvSpPr>
          <p:nvPr/>
        </p:nvSpPr>
        <p:spPr bwMode="auto">
          <a:xfrm>
            <a:off x="4799013" y="2822575"/>
            <a:ext cx="3962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Check box selected</a:t>
            </a:r>
          </a:p>
        </p:txBody>
      </p:sp>
      <p:pic>
        <p:nvPicPr>
          <p:cNvPr id="2" name="Online Media 1" descr="Mod3slide10.mp3">
            <a:hlinkClick r:id="" action="ppaction://media"/>
            <a:extLst>
              <a:ext uri="{FF2B5EF4-FFF2-40B4-BE49-F238E27FC236}">
                <a16:creationId xmlns:a16="http://schemas.microsoft.com/office/drawing/2014/main" id="{A1DE5A25-0B1E-1045-B2EB-1DF60924366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651390" y="30226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6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0973CCCE-22EF-E544-8360-BFE4EE78E04C}"/>
              </a:ext>
            </a:extLst>
          </p:cNvPr>
          <p:cNvSpPr>
            <a:spLocks noGrp="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8FF836B8-068B-C648-816A-3C1F1D0C33E5}" type="slidenum">
              <a:rPr lang="en-AU" altLang="en-US" sz="1400"/>
              <a:pPr/>
              <a:t>11</a:t>
            </a:fld>
            <a:endParaRPr lang="en-AU" altLang="en-US" sz="1400"/>
          </a:p>
        </p:txBody>
      </p:sp>
      <p:sp>
        <p:nvSpPr>
          <p:cNvPr id="13315" name="Rectangle 2">
            <a:extLst>
              <a:ext uri="{FF2B5EF4-FFF2-40B4-BE49-F238E27FC236}">
                <a16:creationId xmlns:a16="http://schemas.microsoft.com/office/drawing/2014/main" id="{35995CB0-28BF-384F-ADA1-C567794D8260}"/>
              </a:ext>
            </a:extLst>
          </p:cNvPr>
          <p:cNvSpPr>
            <a:spLocks noGrp="1" noChangeArrowheads="1"/>
          </p:cNvSpPr>
          <p:nvPr>
            <p:ph type="title"/>
          </p:nvPr>
        </p:nvSpPr>
        <p:spPr/>
        <p:txBody>
          <a:bodyPr/>
          <a:lstStyle/>
          <a:p>
            <a:r>
              <a:rPr lang="en-US" altLang="en-US"/>
              <a:t>Data Types – Alphanumeric</a:t>
            </a:r>
          </a:p>
        </p:txBody>
      </p:sp>
      <p:graphicFrame>
        <p:nvGraphicFramePr>
          <p:cNvPr id="1519713" name="Group 97">
            <a:extLst>
              <a:ext uri="{FF2B5EF4-FFF2-40B4-BE49-F238E27FC236}">
                <a16:creationId xmlns:a16="http://schemas.microsoft.com/office/drawing/2014/main" id="{1D0581F6-5069-5546-93F6-0E78372C05DF}"/>
              </a:ext>
            </a:extLst>
          </p:cNvPr>
          <p:cNvGraphicFramePr>
            <a:graphicFrameLocks noGrp="1"/>
          </p:cNvGraphicFramePr>
          <p:nvPr/>
        </p:nvGraphicFramePr>
        <p:xfrm>
          <a:off x="457200" y="1600200"/>
          <a:ext cx="7758113" cy="4560890"/>
        </p:xfrm>
        <a:graphic>
          <a:graphicData uri="http://schemas.openxmlformats.org/drawingml/2006/table">
            <a:tbl>
              <a:tblPr/>
              <a:tblGrid>
                <a:gridCol w="3879850">
                  <a:extLst>
                    <a:ext uri="{9D8B030D-6E8A-4147-A177-3AD203B41FA5}">
                      <a16:colId xmlns:a16="http://schemas.microsoft.com/office/drawing/2014/main" val="468082936"/>
                    </a:ext>
                  </a:extLst>
                </a:gridCol>
                <a:gridCol w="3878263">
                  <a:extLst>
                    <a:ext uri="{9D8B030D-6E8A-4147-A177-3AD203B41FA5}">
                      <a16:colId xmlns:a16="http://schemas.microsoft.com/office/drawing/2014/main" val="1254412313"/>
                    </a:ext>
                  </a:extLst>
                </a:gridCol>
              </a:tblGrid>
              <a:tr h="417513">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Data Type</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Alphanumeric</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extLst>
                  <a:ext uri="{0D108BD9-81ED-4DB2-BD59-A6C34878D82A}">
                    <a16:rowId xmlns:a16="http://schemas.microsoft.com/office/drawing/2014/main" val="4146669680"/>
                  </a:ext>
                </a:extLst>
              </a:tr>
              <a:tr h="706438">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Equivalent COBOL PIC Statement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PIC X(10)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90679418"/>
                  </a:ext>
                </a:extLst>
              </a:tr>
              <a:tr h="827088">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Unsigned Output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47388275"/>
                  </a:ext>
                </a:extLst>
              </a:tr>
              <a:tr h="1073150">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Signed Output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NA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08456084"/>
                  </a:ext>
                </a:extLst>
              </a:tr>
              <a:tr h="706438">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Purpose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General usage, but requires lots of storage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47998242"/>
                  </a:ext>
                </a:extLst>
              </a:tr>
              <a:tr h="830263">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Comments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Readable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74113220"/>
                  </a:ext>
                </a:extLst>
              </a:tr>
            </a:tbl>
          </a:graphicData>
        </a:graphic>
      </p:graphicFrame>
      <p:pic>
        <p:nvPicPr>
          <p:cNvPr id="13339" name="Picture 40">
            <a:extLst>
              <a:ext uri="{FF2B5EF4-FFF2-40B4-BE49-F238E27FC236}">
                <a16:creationId xmlns:a16="http://schemas.microsoft.com/office/drawing/2014/main" id="{5FF250C7-1A8B-624B-952C-2E380BB0C4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7692"/>
          <a:stretch>
            <a:fillRect/>
          </a:stretch>
        </p:blipFill>
        <p:spPr bwMode="auto">
          <a:xfrm>
            <a:off x="5483225" y="2897188"/>
            <a:ext cx="182403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19661" name="Text Box 45">
            <a:extLst>
              <a:ext uri="{FF2B5EF4-FFF2-40B4-BE49-F238E27FC236}">
                <a16:creationId xmlns:a16="http://schemas.microsoft.com/office/drawing/2014/main" id="{A02DB066-7D3E-1D49-A440-5ECB640625E1}"/>
              </a:ext>
            </a:extLst>
          </p:cNvPr>
          <p:cNvSpPr txBox="1">
            <a:spLocks noChangeArrowheads="1"/>
          </p:cNvSpPr>
          <p:nvPr/>
        </p:nvSpPr>
        <p:spPr bwMode="auto">
          <a:xfrm>
            <a:off x="431800" y="1184275"/>
            <a:ext cx="3289300" cy="339725"/>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800" b="1" dirty="0">
                <a:solidFill>
                  <a:srgbClr val="3366FF"/>
                </a:solidFill>
                <a:latin typeface="Arial" charset="0"/>
              </a:rPr>
              <a:t>Input constant = 1234567890</a:t>
            </a:r>
          </a:p>
        </p:txBody>
      </p:sp>
      <p:pic>
        <p:nvPicPr>
          <p:cNvPr id="2" name="Online Media 1" descr="Mod3slide11.mp3">
            <a:hlinkClick r:id="" action="ppaction://media"/>
            <a:extLst>
              <a:ext uri="{FF2B5EF4-FFF2-40B4-BE49-F238E27FC236}">
                <a16:creationId xmlns:a16="http://schemas.microsoft.com/office/drawing/2014/main" id="{4AECF025-4D94-C14C-A501-53060F2DFC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12636" y="2764631"/>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5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a:extLst>
              <a:ext uri="{FF2B5EF4-FFF2-40B4-BE49-F238E27FC236}">
                <a16:creationId xmlns:a16="http://schemas.microsoft.com/office/drawing/2014/main" id="{0A21B114-9706-B341-8419-35E6F27D2873}"/>
              </a:ext>
            </a:extLst>
          </p:cNvPr>
          <p:cNvSpPr>
            <a:spLocks noGrp="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CEC5448E-5B92-3D47-814A-2D0A6BD18558}" type="slidenum">
              <a:rPr lang="en-AU" altLang="en-US" sz="1400"/>
              <a:pPr/>
              <a:t>12</a:t>
            </a:fld>
            <a:endParaRPr lang="en-AU" altLang="en-US" sz="1400"/>
          </a:p>
        </p:txBody>
      </p:sp>
      <p:sp>
        <p:nvSpPr>
          <p:cNvPr id="14339" name="Rectangle 2">
            <a:extLst>
              <a:ext uri="{FF2B5EF4-FFF2-40B4-BE49-F238E27FC236}">
                <a16:creationId xmlns:a16="http://schemas.microsoft.com/office/drawing/2014/main" id="{342B233D-0D8D-DF4A-96DA-CB8AC96A863C}"/>
              </a:ext>
            </a:extLst>
          </p:cNvPr>
          <p:cNvSpPr>
            <a:spLocks noGrp="1" noChangeArrowheads="1"/>
          </p:cNvSpPr>
          <p:nvPr>
            <p:ph type="title"/>
          </p:nvPr>
        </p:nvSpPr>
        <p:spPr/>
        <p:txBody>
          <a:bodyPr/>
          <a:lstStyle/>
          <a:p>
            <a:r>
              <a:rPr lang="en-US" altLang="en-US"/>
              <a:t>Data Types – Zoned Decimal</a:t>
            </a:r>
          </a:p>
        </p:txBody>
      </p:sp>
      <p:graphicFrame>
        <p:nvGraphicFramePr>
          <p:cNvPr id="1559592" name="Group 40">
            <a:extLst>
              <a:ext uri="{FF2B5EF4-FFF2-40B4-BE49-F238E27FC236}">
                <a16:creationId xmlns:a16="http://schemas.microsoft.com/office/drawing/2014/main" id="{74CA93DB-E5EE-4D40-8DBA-14A12E560089}"/>
              </a:ext>
            </a:extLst>
          </p:cNvPr>
          <p:cNvGraphicFramePr>
            <a:graphicFrameLocks noGrp="1"/>
          </p:cNvGraphicFramePr>
          <p:nvPr/>
        </p:nvGraphicFramePr>
        <p:xfrm>
          <a:off x="473075" y="1608138"/>
          <a:ext cx="7742238" cy="4476752"/>
        </p:xfrm>
        <a:graphic>
          <a:graphicData uri="http://schemas.openxmlformats.org/drawingml/2006/table">
            <a:tbl>
              <a:tblPr/>
              <a:tblGrid>
                <a:gridCol w="3870325">
                  <a:extLst>
                    <a:ext uri="{9D8B030D-6E8A-4147-A177-3AD203B41FA5}">
                      <a16:colId xmlns:a16="http://schemas.microsoft.com/office/drawing/2014/main" val="874109964"/>
                    </a:ext>
                  </a:extLst>
                </a:gridCol>
                <a:gridCol w="3871913">
                  <a:extLst>
                    <a:ext uri="{9D8B030D-6E8A-4147-A177-3AD203B41FA5}">
                      <a16:colId xmlns:a16="http://schemas.microsoft.com/office/drawing/2014/main" val="1098080198"/>
                    </a:ext>
                  </a:extLst>
                </a:gridCol>
              </a:tblGrid>
              <a:tr h="407988">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Data Type</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Zoned Decimal</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extLst>
                  <a:ext uri="{0D108BD9-81ED-4DB2-BD59-A6C34878D82A}">
                    <a16:rowId xmlns:a16="http://schemas.microsoft.com/office/drawing/2014/main" val="1885551524"/>
                  </a:ext>
                </a:extLst>
              </a:tr>
              <a:tr h="715963">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Equivalent COBOL PIC Statement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Unsigned: PIC 9(10)</a:t>
                      </a:r>
                    </a:p>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Signed: PIC S9(10)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8322728"/>
                  </a:ext>
                </a:extLst>
              </a:tr>
              <a:tr h="809625">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Unsigned Output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45522828"/>
                  </a:ext>
                </a:extLst>
              </a:tr>
              <a:tr h="1047750">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Signed Output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72701088"/>
                  </a:ext>
                </a:extLst>
              </a:tr>
              <a:tr h="684213">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Purpose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General usage, but requires lots of storage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70156080"/>
                  </a:ext>
                </a:extLst>
              </a:tr>
              <a:tr h="811213">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Comments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Mostly readable, but suitable for subsequent processing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00270852"/>
                  </a:ext>
                </a:extLst>
              </a:tr>
            </a:tbl>
          </a:graphicData>
        </a:graphic>
      </p:graphicFrame>
      <p:pic>
        <p:nvPicPr>
          <p:cNvPr id="14363" name="Picture 34">
            <a:extLst>
              <a:ext uri="{FF2B5EF4-FFF2-40B4-BE49-F238E27FC236}">
                <a16:creationId xmlns:a16="http://schemas.microsoft.com/office/drawing/2014/main" id="{F5DFB1CE-92E6-FC4D-A47F-C418BFBFFB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8025" y="2847975"/>
            <a:ext cx="20272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4364" name="Picture 35">
            <a:extLst>
              <a:ext uri="{FF2B5EF4-FFF2-40B4-BE49-F238E27FC236}">
                <a16:creationId xmlns:a16="http://schemas.microsoft.com/office/drawing/2014/main" id="{77C66155-B5BF-F643-A406-1AB4A1C779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3656013"/>
            <a:ext cx="2049463"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59588" name="Text Box 36">
            <a:extLst>
              <a:ext uri="{FF2B5EF4-FFF2-40B4-BE49-F238E27FC236}">
                <a16:creationId xmlns:a16="http://schemas.microsoft.com/office/drawing/2014/main" id="{D500D009-A165-824E-A6FB-62EF3DFF72DF}"/>
              </a:ext>
            </a:extLst>
          </p:cNvPr>
          <p:cNvSpPr txBox="1">
            <a:spLocks noChangeArrowheads="1"/>
          </p:cNvSpPr>
          <p:nvPr/>
        </p:nvSpPr>
        <p:spPr bwMode="auto">
          <a:xfrm>
            <a:off x="431800" y="1184275"/>
            <a:ext cx="3289300" cy="339725"/>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800" b="1" dirty="0">
                <a:solidFill>
                  <a:srgbClr val="3366FF"/>
                </a:solidFill>
                <a:latin typeface="Arial" charset="0"/>
              </a:rPr>
              <a:t>Input constant = 1234567890</a:t>
            </a:r>
          </a:p>
        </p:txBody>
      </p:sp>
      <p:sp>
        <p:nvSpPr>
          <p:cNvPr id="14366" name="Text Box 37">
            <a:extLst>
              <a:ext uri="{FF2B5EF4-FFF2-40B4-BE49-F238E27FC236}">
                <a16:creationId xmlns:a16="http://schemas.microsoft.com/office/drawing/2014/main" id="{24FCC291-02AF-5646-A2A3-BCD50BA8C4E0}"/>
              </a:ext>
            </a:extLst>
          </p:cNvPr>
          <p:cNvSpPr txBox="1">
            <a:spLocks noChangeArrowheads="1"/>
          </p:cNvSpPr>
          <p:nvPr/>
        </p:nvSpPr>
        <p:spPr bwMode="auto">
          <a:xfrm>
            <a:off x="7605713" y="3656013"/>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chemeClr val="tx1"/>
                </a:solidFill>
              </a:rPr>
              <a:t>Sign</a:t>
            </a:r>
          </a:p>
        </p:txBody>
      </p:sp>
      <p:sp>
        <p:nvSpPr>
          <p:cNvPr id="14367" name="Line 38">
            <a:extLst>
              <a:ext uri="{FF2B5EF4-FFF2-40B4-BE49-F238E27FC236}">
                <a16:creationId xmlns:a16="http://schemas.microsoft.com/office/drawing/2014/main" id="{0E5BD277-C5F1-E444-9544-0C1FF5A30577}"/>
              </a:ext>
            </a:extLst>
          </p:cNvPr>
          <p:cNvSpPr>
            <a:spLocks noChangeShapeType="1"/>
          </p:cNvSpPr>
          <p:nvPr/>
        </p:nvSpPr>
        <p:spPr bwMode="auto">
          <a:xfrm flipH="1" flipV="1">
            <a:off x="6697663" y="3884613"/>
            <a:ext cx="833437"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pic>
        <p:nvPicPr>
          <p:cNvPr id="2" name="Online Media 1" descr="Mod3slide12.mp3">
            <a:hlinkClick r:id="" action="ppaction://media"/>
            <a:extLst>
              <a:ext uri="{FF2B5EF4-FFF2-40B4-BE49-F238E27FC236}">
                <a16:creationId xmlns:a16="http://schemas.microsoft.com/office/drawing/2014/main" id="{A347260D-D5F7-B444-8AF0-A77D9327EE8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03375" y="3412671"/>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5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53413987-FBA9-7A4B-8746-0881308C7C0F}"/>
              </a:ext>
            </a:extLst>
          </p:cNvPr>
          <p:cNvSpPr>
            <a:spLocks noGrp="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5C5ED105-AD58-B44D-A431-1911D9B61043}" type="slidenum">
              <a:rPr lang="en-AU" altLang="en-US" sz="1400"/>
              <a:pPr/>
              <a:t>13</a:t>
            </a:fld>
            <a:endParaRPr lang="en-AU" altLang="en-US" sz="1400"/>
          </a:p>
        </p:txBody>
      </p:sp>
      <p:sp>
        <p:nvSpPr>
          <p:cNvPr id="15363" name="Rectangle 2">
            <a:extLst>
              <a:ext uri="{FF2B5EF4-FFF2-40B4-BE49-F238E27FC236}">
                <a16:creationId xmlns:a16="http://schemas.microsoft.com/office/drawing/2014/main" id="{991F5C26-6ED5-D446-8E05-8F38AFD9C646}"/>
              </a:ext>
            </a:extLst>
          </p:cNvPr>
          <p:cNvSpPr>
            <a:spLocks noGrp="1" noChangeArrowheads="1"/>
          </p:cNvSpPr>
          <p:nvPr>
            <p:ph type="title"/>
          </p:nvPr>
        </p:nvSpPr>
        <p:spPr/>
        <p:txBody>
          <a:bodyPr/>
          <a:lstStyle/>
          <a:p>
            <a:r>
              <a:rPr lang="en-US" altLang="en-US"/>
              <a:t>Data Types – Packed</a:t>
            </a:r>
          </a:p>
        </p:txBody>
      </p:sp>
      <p:graphicFrame>
        <p:nvGraphicFramePr>
          <p:cNvPr id="1532078" name="Group 174">
            <a:extLst>
              <a:ext uri="{FF2B5EF4-FFF2-40B4-BE49-F238E27FC236}">
                <a16:creationId xmlns:a16="http://schemas.microsoft.com/office/drawing/2014/main" id="{BE96B59E-3008-2D4F-ABE5-AFBACF6DA8B5}"/>
              </a:ext>
            </a:extLst>
          </p:cNvPr>
          <p:cNvGraphicFramePr>
            <a:graphicFrameLocks noGrp="1"/>
          </p:cNvGraphicFramePr>
          <p:nvPr/>
        </p:nvGraphicFramePr>
        <p:xfrm>
          <a:off x="457200" y="1600200"/>
          <a:ext cx="7758113" cy="4637089"/>
        </p:xfrm>
        <a:graphic>
          <a:graphicData uri="http://schemas.openxmlformats.org/drawingml/2006/table">
            <a:tbl>
              <a:tblPr/>
              <a:tblGrid>
                <a:gridCol w="3879850">
                  <a:extLst>
                    <a:ext uri="{9D8B030D-6E8A-4147-A177-3AD203B41FA5}">
                      <a16:colId xmlns:a16="http://schemas.microsoft.com/office/drawing/2014/main" val="3225598257"/>
                    </a:ext>
                  </a:extLst>
                </a:gridCol>
                <a:gridCol w="3878263">
                  <a:extLst>
                    <a:ext uri="{9D8B030D-6E8A-4147-A177-3AD203B41FA5}">
                      <a16:colId xmlns:a16="http://schemas.microsoft.com/office/drawing/2014/main" val="3383246525"/>
                    </a:ext>
                  </a:extLst>
                </a:gridCol>
              </a:tblGrid>
              <a:tr h="406400">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Data Type</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Packed</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extLst>
                  <a:ext uri="{0D108BD9-81ED-4DB2-BD59-A6C34878D82A}">
                    <a16:rowId xmlns:a16="http://schemas.microsoft.com/office/drawing/2014/main" val="2496230837"/>
                  </a:ext>
                </a:extLst>
              </a:tr>
              <a:tr h="717550">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Equivalent COBOL PIC Statement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Unsigned: PIC 9(6) COMP-3</a:t>
                      </a:r>
                    </a:p>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Signed: PIC S9(6) COMP-3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85782395"/>
                  </a:ext>
                </a:extLst>
              </a:tr>
              <a:tr h="808038">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Unsigned Output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32039746"/>
                  </a:ext>
                </a:extLst>
              </a:tr>
              <a:tr h="1047750">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Signed Output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10876012"/>
                  </a:ext>
                </a:extLst>
              </a:tr>
              <a:tr h="684213">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Purpose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Compact number storage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75010608"/>
                  </a:ext>
                </a:extLst>
              </a:tr>
              <a:tr h="973138">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Comments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Each number takes one hex position, with optional sign at the end.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84170528"/>
                  </a:ext>
                </a:extLst>
              </a:tr>
            </a:tbl>
          </a:graphicData>
        </a:graphic>
      </p:graphicFrame>
      <p:pic>
        <p:nvPicPr>
          <p:cNvPr id="15387" name="Picture 75">
            <a:extLst>
              <a:ext uri="{FF2B5EF4-FFF2-40B4-BE49-F238E27FC236}">
                <a16:creationId xmlns:a16="http://schemas.microsoft.com/office/drawing/2014/main" id="{B9143AA1-85F5-9047-8C30-2C9F70E9A9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8425" y="2809875"/>
            <a:ext cx="9874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5388" name="Picture 76">
            <a:extLst>
              <a:ext uri="{FF2B5EF4-FFF2-40B4-BE49-F238E27FC236}">
                <a16:creationId xmlns:a16="http://schemas.microsoft.com/office/drawing/2014/main" id="{A40561FA-B5D0-F443-B04F-A4D31F192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8425" y="3656013"/>
            <a:ext cx="987425"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389" name="Text Box 99">
            <a:extLst>
              <a:ext uri="{FF2B5EF4-FFF2-40B4-BE49-F238E27FC236}">
                <a16:creationId xmlns:a16="http://schemas.microsoft.com/office/drawing/2014/main" id="{BE1BC1EC-3F2F-5742-916A-9AE322DFB477}"/>
              </a:ext>
            </a:extLst>
          </p:cNvPr>
          <p:cNvSpPr txBox="1">
            <a:spLocks noChangeArrowheads="1"/>
          </p:cNvSpPr>
          <p:nvPr/>
        </p:nvSpPr>
        <p:spPr bwMode="auto">
          <a:xfrm>
            <a:off x="6999288" y="3808413"/>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chemeClr val="tx1"/>
                </a:solidFill>
              </a:rPr>
              <a:t>Sign</a:t>
            </a:r>
          </a:p>
        </p:txBody>
      </p:sp>
      <p:sp>
        <p:nvSpPr>
          <p:cNvPr id="15390" name="Line 100">
            <a:extLst>
              <a:ext uri="{FF2B5EF4-FFF2-40B4-BE49-F238E27FC236}">
                <a16:creationId xmlns:a16="http://schemas.microsoft.com/office/drawing/2014/main" id="{195FD20C-07A4-C541-B61C-7951AFCDECD3}"/>
              </a:ext>
            </a:extLst>
          </p:cNvPr>
          <p:cNvSpPr>
            <a:spLocks noChangeShapeType="1"/>
          </p:cNvSpPr>
          <p:nvPr/>
        </p:nvSpPr>
        <p:spPr bwMode="auto">
          <a:xfrm flipH="1">
            <a:off x="6392863" y="4035425"/>
            <a:ext cx="531812"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532019" name="Text Box 115">
            <a:extLst>
              <a:ext uri="{FF2B5EF4-FFF2-40B4-BE49-F238E27FC236}">
                <a16:creationId xmlns:a16="http://schemas.microsoft.com/office/drawing/2014/main" id="{837671DA-BE65-594A-8AC1-29FC8087B39B}"/>
              </a:ext>
            </a:extLst>
          </p:cNvPr>
          <p:cNvSpPr txBox="1">
            <a:spLocks noChangeArrowheads="1"/>
          </p:cNvSpPr>
          <p:nvPr/>
        </p:nvSpPr>
        <p:spPr bwMode="auto">
          <a:xfrm>
            <a:off x="431800" y="1184275"/>
            <a:ext cx="3289300" cy="339725"/>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800" b="1" dirty="0">
                <a:solidFill>
                  <a:srgbClr val="3366FF"/>
                </a:solidFill>
                <a:latin typeface="Arial" charset="0"/>
              </a:rPr>
              <a:t>Input constant = 1234567890</a:t>
            </a:r>
          </a:p>
        </p:txBody>
      </p:sp>
      <p:pic>
        <p:nvPicPr>
          <p:cNvPr id="2" name="Online Media 1" descr="Mod3slide13.mp3">
            <a:hlinkClick r:id="" action="ppaction://media"/>
            <a:extLst>
              <a:ext uri="{FF2B5EF4-FFF2-40B4-BE49-F238E27FC236}">
                <a16:creationId xmlns:a16="http://schemas.microsoft.com/office/drawing/2014/main" id="{4D3A9462-A7CB-D24A-96B9-FD92A713C1C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803180" y="3077256"/>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a:extLst>
              <a:ext uri="{FF2B5EF4-FFF2-40B4-BE49-F238E27FC236}">
                <a16:creationId xmlns:a16="http://schemas.microsoft.com/office/drawing/2014/main" id="{DDA9A610-0600-D744-930B-E59BF2D298D9}"/>
              </a:ext>
            </a:extLst>
          </p:cNvPr>
          <p:cNvSpPr>
            <a:spLocks noGrp="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B8F1A7DB-3522-5342-B740-B4F180A7EA0F}" type="slidenum">
              <a:rPr lang="en-AU" altLang="en-US" sz="1400"/>
              <a:pPr/>
              <a:t>14</a:t>
            </a:fld>
            <a:endParaRPr lang="en-AU" altLang="en-US" sz="1400"/>
          </a:p>
        </p:txBody>
      </p:sp>
      <p:sp>
        <p:nvSpPr>
          <p:cNvPr id="16387" name="Rectangle 2">
            <a:extLst>
              <a:ext uri="{FF2B5EF4-FFF2-40B4-BE49-F238E27FC236}">
                <a16:creationId xmlns:a16="http://schemas.microsoft.com/office/drawing/2014/main" id="{4145DC46-9F2C-124E-9FE1-352A02B17FE0}"/>
              </a:ext>
            </a:extLst>
          </p:cNvPr>
          <p:cNvSpPr>
            <a:spLocks noGrp="1" noChangeArrowheads="1"/>
          </p:cNvSpPr>
          <p:nvPr>
            <p:ph type="title"/>
          </p:nvPr>
        </p:nvSpPr>
        <p:spPr/>
        <p:txBody>
          <a:bodyPr/>
          <a:lstStyle/>
          <a:p>
            <a:r>
              <a:rPr lang="en-US" altLang="en-US"/>
              <a:t>Data Types – Binary</a:t>
            </a:r>
          </a:p>
        </p:txBody>
      </p:sp>
      <p:graphicFrame>
        <p:nvGraphicFramePr>
          <p:cNvPr id="1561643" name="Group 43">
            <a:extLst>
              <a:ext uri="{FF2B5EF4-FFF2-40B4-BE49-F238E27FC236}">
                <a16:creationId xmlns:a16="http://schemas.microsoft.com/office/drawing/2014/main" id="{126425B9-5EC9-5340-A61A-CFD2C3BD6697}"/>
              </a:ext>
            </a:extLst>
          </p:cNvPr>
          <p:cNvGraphicFramePr>
            <a:graphicFrameLocks noGrp="1"/>
          </p:cNvGraphicFramePr>
          <p:nvPr/>
        </p:nvGraphicFramePr>
        <p:xfrm>
          <a:off x="457200" y="1600200"/>
          <a:ext cx="7758113" cy="4560889"/>
        </p:xfrm>
        <a:graphic>
          <a:graphicData uri="http://schemas.openxmlformats.org/drawingml/2006/table">
            <a:tbl>
              <a:tblPr/>
              <a:tblGrid>
                <a:gridCol w="3878263">
                  <a:extLst>
                    <a:ext uri="{9D8B030D-6E8A-4147-A177-3AD203B41FA5}">
                      <a16:colId xmlns:a16="http://schemas.microsoft.com/office/drawing/2014/main" val="1163793844"/>
                    </a:ext>
                  </a:extLst>
                </a:gridCol>
                <a:gridCol w="3879850">
                  <a:extLst>
                    <a:ext uri="{9D8B030D-6E8A-4147-A177-3AD203B41FA5}">
                      <a16:colId xmlns:a16="http://schemas.microsoft.com/office/drawing/2014/main" val="1273395498"/>
                    </a:ext>
                  </a:extLst>
                </a:gridCol>
              </a:tblGrid>
              <a:tr h="414338">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Data Type</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Binary</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extLst>
                  <a:ext uri="{0D108BD9-81ED-4DB2-BD59-A6C34878D82A}">
                    <a16:rowId xmlns:a16="http://schemas.microsoft.com/office/drawing/2014/main" val="178967874"/>
                  </a:ext>
                </a:extLst>
              </a:tr>
              <a:tr h="731838">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Equivalent COBOL PIC Statement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Unsigned: PIC 9(4) COMP</a:t>
                      </a:r>
                    </a:p>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Signed: PIC S9(4) COMP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74527990"/>
                  </a:ext>
                </a:extLst>
              </a:tr>
              <a:tr h="822325">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Unsigned Output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08858209"/>
                  </a:ext>
                </a:extLst>
              </a:tr>
              <a:tr h="1068388">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Signed Output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53042318"/>
                  </a:ext>
                </a:extLst>
              </a:tr>
              <a:tr h="698500">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Purpose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Most compact number storage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44995041"/>
                  </a:ext>
                </a:extLst>
              </a:tr>
              <a:tr h="825500">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rPr>
                        <a:t>Comments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Binary numbers are not naturally readable</a:t>
                      </a:r>
                      <a:r>
                        <a:rPr kumimoji="0" lang="en-US" altLang="en-US" sz="1800" b="0" i="0" u="none" strike="noStrike" cap="none" normalizeH="0" baseline="0">
                          <a:ln>
                            <a:noFill/>
                          </a:ln>
                          <a:solidFill>
                            <a:srgbClr val="FF0000"/>
                          </a:solidFill>
                          <a:effectLst/>
                          <a:latin typeface="Arial" panose="020B0604020202020204"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63103884"/>
                  </a:ext>
                </a:extLst>
              </a:tr>
            </a:tbl>
          </a:graphicData>
        </a:graphic>
      </p:graphicFrame>
      <p:sp>
        <p:nvSpPr>
          <p:cNvPr id="1561637" name="Text Box 37">
            <a:extLst>
              <a:ext uri="{FF2B5EF4-FFF2-40B4-BE49-F238E27FC236}">
                <a16:creationId xmlns:a16="http://schemas.microsoft.com/office/drawing/2014/main" id="{29397833-911A-A64B-9E0E-0EE6CE002C15}"/>
              </a:ext>
            </a:extLst>
          </p:cNvPr>
          <p:cNvSpPr txBox="1">
            <a:spLocks noChangeArrowheads="1"/>
          </p:cNvSpPr>
          <p:nvPr/>
        </p:nvSpPr>
        <p:spPr bwMode="auto">
          <a:xfrm>
            <a:off x="431800" y="1184275"/>
            <a:ext cx="3289300" cy="339725"/>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800" b="1" dirty="0">
                <a:solidFill>
                  <a:srgbClr val="3366FF"/>
                </a:solidFill>
                <a:latin typeface="Arial" charset="0"/>
              </a:rPr>
              <a:t>Input constant = 1234567890</a:t>
            </a:r>
          </a:p>
        </p:txBody>
      </p:sp>
      <p:pic>
        <p:nvPicPr>
          <p:cNvPr id="16412" name="Picture 38">
            <a:extLst>
              <a:ext uri="{FF2B5EF4-FFF2-40B4-BE49-F238E27FC236}">
                <a16:creationId xmlns:a16="http://schemas.microsoft.com/office/drawing/2014/main" id="{2CF9D23F-152B-3448-BDF6-D3853B9318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8038" y="2838450"/>
            <a:ext cx="712787"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6413" name="Picture 39">
            <a:extLst>
              <a:ext uri="{FF2B5EF4-FFF2-40B4-BE49-F238E27FC236}">
                <a16:creationId xmlns:a16="http://schemas.microsoft.com/office/drawing/2014/main" id="{E4BDAA37-2130-794F-8A5C-90FA5B86FF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3732213"/>
            <a:ext cx="682625"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 name="Online Media 1" descr="Mod3slide14.mp3">
            <a:hlinkClick r:id="" action="ppaction://media"/>
            <a:extLst>
              <a:ext uri="{FF2B5EF4-FFF2-40B4-BE49-F238E27FC236}">
                <a16:creationId xmlns:a16="http://schemas.microsoft.com/office/drawing/2014/main" id="{C3D0DED4-7E60-C642-868D-447E0A934D6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27285" y="291458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a:extLst>
              <a:ext uri="{FF2B5EF4-FFF2-40B4-BE49-F238E27FC236}">
                <a16:creationId xmlns:a16="http://schemas.microsoft.com/office/drawing/2014/main" id="{458CF101-8E69-674D-86E4-23826A4C5E68}"/>
              </a:ext>
            </a:extLst>
          </p:cNvPr>
          <p:cNvSpPr>
            <a:spLocks noGrp="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9B302D0C-AECA-3A4B-A5BF-60D249111678}" type="slidenum">
              <a:rPr lang="en-AU" altLang="en-US" sz="1400"/>
              <a:pPr/>
              <a:t>15</a:t>
            </a:fld>
            <a:endParaRPr lang="en-AU" altLang="en-US" sz="1400"/>
          </a:p>
        </p:txBody>
      </p:sp>
      <p:sp>
        <p:nvSpPr>
          <p:cNvPr id="17411" name="Rectangle 2">
            <a:extLst>
              <a:ext uri="{FF2B5EF4-FFF2-40B4-BE49-F238E27FC236}">
                <a16:creationId xmlns:a16="http://schemas.microsoft.com/office/drawing/2014/main" id="{E2385E6D-8FCC-D84E-A7C5-C7827CD6F583}"/>
              </a:ext>
            </a:extLst>
          </p:cNvPr>
          <p:cNvSpPr>
            <a:spLocks noGrp="1" noChangeArrowheads="1"/>
          </p:cNvSpPr>
          <p:nvPr>
            <p:ph type="title"/>
          </p:nvPr>
        </p:nvSpPr>
        <p:spPr/>
        <p:txBody>
          <a:bodyPr/>
          <a:lstStyle/>
          <a:p>
            <a:r>
              <a:rPr lang="en-US" altLang="en-US"/>
              <a:t>Data Types – Masked and Edited Numeric </a:t>
            </a:r>
          </a:p>
        </p:txBody>
      </p:sp>
      <p:graphicFrame>
        <p:nvGraphicFramePr>
          <p:cNvPr id="1536153" name="Group 153">
            <a:extLst>
              <a:ext uri="{FF2B5EF4-FFF2-40B4-BE49-F238E27FC236}">
                <a16:creationId xmlns:a16="http://schemas.microsoft.com/office/drawing/2014/main" id="{F87FDAE5-FAB9-3343-B719-B470C2C6739B}"/>
              </a:ext>
            </a:extLst>
          </p:cNvPr>
          <p:cNvGraphicFramePr>
            <a:graphicFrameLocks noGrp="1"/>
          </p:cNvGraphicFramePr>
          <p:nvPr>
            <p:ph type="tbl" idx="1"/>
          </p:nvPr>
        </p:nvGraphicFramePr>
        <p:xfrm>
          <a:off x="457200" y="1600200"/>
          <a:ext cx="8153400" cy="3702050"/>
        </p:xfrm>
        <a:graphic>
          <a:graphicData uri="http://schemas.openxmlformats.org/drawingml/2006/table">
            <a:tbl>
              <a:tblPr/>
              <a:tblGrid>
                <a:gridCol w="2717800">
                  <a:extLst>
                    <a:ext uri="{9D8B030D-6E8A-4147-A177-3AD203B41FA5}">
                      <a16:colId xmlns:a16="http://schemas.microsoft.com/office/drawing/2014/main" val="20000"/>
                    </a:ext>
                  </a:extLst>
                </a:gridCol>
                <a:gridCol w="2717800">
                  <a:extLst>
                    <a:ext uri="{9D8B030D-6E8A-4147-A177-3AD203B41FA5}">
                      <a16:colId xmlns:a16="http://schemas.microsoft.com/office/drawing/2014/main" val="20001"/>
                    </a:ext>
                  </a:extLst>
                </a:gridCol>
                <a:gridCol w="2717800">
                  <a:extLst>
                    <a:ext uri="{9D8B030D-6E8A-4147-A177-3AD203B41FA5}">
                      <a16:colId xmlns:a16="http://schemas.microsoft.com/office/drawing/2014/main" val="20002"/>
                    </a:ext>
                  </a:extLst>
                </a:gridCol>
              </a:tblGrid>
              <a:tr h="539570">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400" b="1" i="0" u="none" strike="noStrike" cap="none" normalizeH="0" baseline="0" dirty="0">
                          <a:ln>
                            <a:noFill/>
                          </a:ln>
                          <a:solidFill>
                            <a:schemeClr val="tx1"/>
                          </a:solidFill>
                          <a:effectLst/>
                          <a:latin typeface="Arial" charset="0"/>
                        </a:rPr>
                        <a:t>Data Type</a:t>
                      </a:r>
                    </a:p>
                  </a:txBody>
                  <a:tcPr marT="45726" marB="45726"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400" b="1" i="0" u="none" strike="noStrike" cap="none" normalizeH="0" baseline="0" dirty="0">
                          <a:ln>
                            <a:noFill/>
                          </a:ln>
                          <a:solidFill>
                            <a:schemeClr val="tx1"/>
                          </a:solidFill>
                          <a:effectLst/>
                          <a:latin typeface="Arial" charset="0"/>
                        </a:rPr>
                        <a:t>Masked Numeric, Signed or Unsigned</a:t>
                      </a:r>
                    </a:p>
                  </a:txBody>
                  <a:tcPr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400" b="1" i="0" u="none" strike="noStrike" cap="none" normalizeH="0" baseline="0" dirty="0">
                          <a:ln>
                            <a:noFill/>
                          </a:ln>
                          <a:solidFill>
                            <a:schemeClr val="tx1"/>
                          </a:solidFill>
                          <a:effectLst/>
                          <a:latin typeface="Arial" charset="0"/>
                        </a:rPr>
                        <a:t>Edited Numeric, </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400" b="1" i="0" u="none" strike="noStrike" cap="none" normalizeH="0" baseline="0" dirty="0">
                          <a:ln>
                            <a:noFill/>
                          </a:ln>
                          <a:solidFill>
                            <a:schemeClr val="tx1"/>
                          </a:solidFill>
                          <a:effectLst/>
                          <a:latin typeface="Arial" charset="0"/>
                        </a:rPr>
                        <a:t>Signed or Unsigned</a:t>
                      </a:r>
                    </a:p>
                  </a:txBody>
                  <a:tcPr marT="45726" marB="45726"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extLst>
                  <a:ext uri="{0D108BD9-81ED-4DB2-BD59-A6C34878D82A}">
                    <a16:rowId xmlns:a16="http://schemas.microsoft.com/office/drawing/2014/main" val="10000"/>
                  </a:ext>
                </a:extLst>
              </a:tr>
              <a:tr h="539570">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400" b="1" i="0" u="none" strike="noStrike" cap="none" normalizeH="0" baseline="0" dirty="0">
                          <a:ln>
                            <a:noFill/>
                          </a:ln>
                          <a:solidFill>
                            <a:schemeClr val="tx1"/>
                          </a:solidFill>
                          <a:effectLst/>
                          <a:latin typeface="Arial" charset="0"/>
                        </a:rPr>
                        <a:t>Equivalent COBOL PIC Statement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400" b="0" i="0" u="none" strike="noStrike" cap="none" normalizeH="0" baseline="0" dirty="0">
                          <a:ln>
                            <a:noFill/>
                          </a:ln>
                          <a:solidFill>
                            <a:schemeClr val="tx1"/>
                          </a:solidFill>
                          <a:effectLst/>
                          <a:latin typeface="Arial" charset="0"/>
                        </a:rPr>
                        <a:t>-Z,ZZZ,ZZZ,ZZ9</a:t>
                      </a:r>
                    </a:p>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400" b="0" i="0" u="none" strike="noStrike" cap="none" normalizeH="0" baseline="0" dirty="0">
                          <a:ln>
                            <a:noFill/>
                          </a:ln>
                          <a:solidFill>
                            <a:schemeClr val="tx1"/>
                          </a:solidFill>
                          <a:effectLst/>
                          <a:latin typeface="Arial" charset="0"/>
                        </a:rPr>
                        <a:t>And others</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400" b="0" i="0" u="none" strike="noStrike" cap="none" normalizeH="0" baseline="0" dirty="0">
                          <a:ln>
                            <a:noFill/>
                          </a:ln>
                          <a:solidFill>
                            <a:schemeClr val="tx1"/>
                          </a:solidFill>
                          <a:effectLst/>
                          <a:latin typeface="Arial" charset="0"/>
                        </a:rPr>
                        <a:t>-ZZZZZZZZZ9</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4921">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400" b="1" i="0" u="none" strike="noStrike" cap="none" normalizeH="0" baseline="0" dirty="0">
                          <a:ln>
                            <a:noFill/>
                          </a:ln>
                          <a:solidFill>
                            <a:schemeClr val="tx1"/>
                          </a:solidFill>
                          <a:effectLst/>
                          <a:latin typeface="Arial" charset="0"/>
                        </a:rPr>
                        <a:t>Unsigned Output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endParaRPr kumimoji="0" lang="en-US" sz="1400" b="0" i="0" u="none" strike="noStrike" cap="none" normalizeH="0" baseline="0" dirty="0">
                        <a:ln>
                          <a:noFill/>
                        </a:ln>
                        <a:solidFill>
                          <a:schemeClr val="tx1"/>
                        </a:solidFill>
                        <a:effectLst/>
                        <a:latin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endParaRPr kumimoji="0" lang="en-US" sz="1400" b="0" i="0" u="none" strike="noStrike" cap="none" normalizeH="0" baseline="0" dirty="0">
                        <a:ln>
                          <a:noFill/>
                        </a:ln>
                        <a:solidFill>
                          <a:schemeClr val="tx1"/>
                        </a:solidFill>
                        <a:effectLst/>
                        <a:latin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84332">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400" b="1" i="0" u="none" strike="noStrike" cap="none" normalizeH="0" baseline="0" dirty="0">
                          <a:ln>
                            <a:noFill/>
                          </a:ln>
                          <a:solidFill>
                            <a:schemeClr val="tx1"/>
                          </a:solidFill>
                          <a:effectLst/>
                          <a:latin typeface="Arial" charset="0"/>
                        </a:rPr>
                        <a:t>Signed Output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endParaRPr kumimoji="0" lang="en-US" sz="1400" b="0" i="0" u="none" strike="noStrike" cap="none" normalizeH="0" baseline="0" dirty="0">
                        <a:ln>
                          <a:noFill/>
                        </a:ln>
                        <a:solidFill>
                          <a:schemeClr val="tx1"/>
                        </a:solidFill>
                        <a:effectLst/>
                        <a:latin typeface="Arial"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endParaRPr kumimoji="0" lang="en-US" sz="1400" b="0" i="0" u="none" strike="noStrike" cap="none" normalizeH="0" baseline="0" dirty="0">
                        <a:ln>
                          <a:noFill/>
                        </a:ln>
                        <a:solidFill>
                          <a:schemeClr val="tx1"/>
                        </a:solidFill>
                        <a:effectLst/>
                        <a:latin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27149">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400" b="1" i="0" u="none" strike="noStrike" cap="none" normalizeH="0" baseline="0" dirty="0">
                          <a:ln>
                            <a:noFill/>
                          </a:ln>
                          <a:solidFill>
                            <a:schemeClr val="tx1"/>
                          </a:solidFill>
                          <a:effectLst/>
                          <a:latin typeface="Arial" charset="0"/>
                        </a:rPr>
                        <a:t>Purpose</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400" b="0" i="0" u="none" strike="noStrike" cap="none" normalizeH="0" baseline="0" dirty="0">
                          <a:ln>
                            <a:noFill/>
                          </a:ln>
                          <a:solidFill>
                            <a:schemeClr val="tx1"/>
                          </a:solidFill>
                          <a:effectLst/>
                          <a:latin typeface="Arial" charset="0"/>
                        </a:rPr>
                        <a:t>Display or printable</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400" b="0" i="0" u="none" strike="noStrike" cap="none" normalizeH="0" baseline="0" dirty="0">
                          <a:ln>
                            <a:noFill/>
                          </a:ln>
                          <a:solidFill>
                            <a:schemeClr val="tx1"/>
                          </a:solidFill>
                          <a:effectLst/>
                          <a:latin typeface="Arial" charset="0"/>
                        </a:rPr>
                        <a:t>Display or printable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06508">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400" b="1" i="0" u="none" strike="noStrike" cap="none" normalizeH="0" baseline="0" dirty="0">
                          <a:ln>
                            <a:noFill/>
                          </a:ln>
                          <a:solidFill>
                            <a:schemeClr val="tx1"/>
                          </a:solidFill>
                          <a:effectLst/>
                          <a:latin typeface="Arial" charset="0"/>
                        </a:rPr>
                        <a:t>Comments</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400" b="0" i="0" u="none" strike="noStrike" cap="none" normalizeH="0" baseline="0" dirty="0">
                          <a:ln>
                            <a:noFill/>
                          </a:ln>
                          <a:solidFill>
                            <a:schemeClr val="tx1"/>
                          </a:solidFill>
                          <a:effectLst/>
                          <a:latin typeface="Arial" charset="0"/>
                        </a:rPr>
                        <a:t>Not appropriate for subsequent processing</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400" b="0" i="0" u="none" strike="noStrike" cap="none" normalizeH="0" baseline="0" dirty="0">
                          <a:ln>
                            <a:noFill/>
                          </a:ln>
                          <a:solidFill>
                            <a:schemeClr val="tx1"/>
                          </a:solidFill>
                          <a:effectLst/>
                          <a:latin typeface="Arial" charset="0"/>
                        </a:rPr>
                        <a:t>Typically used for transfer to other platforms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17442" name="Picture 71">
            <a:extLst>
              <a:ext uri="{FF2B5EF4-FFF2-40B4-BE49-F238E27FC236}">
                <a16:creationId xmlns:a16="http://schemas.microsoft.com/office/drawing/2014/main" id="{605B3CAB-0A12-CD43-A698-0BD92AA7B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3467100"/>
            <a:ext cx="16097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7443" name="Picture 72">
            <a:extLst>
              <a:ext uri="{FF2B5EF4-FFF2-40B4-BE49-F238E27FC236}">
                <a16:creationId xmlns:a16="http://schemas.microsoft.com/office/drawing/2014/main" id="{6C5F998A-76A1-BD4B-977B-80579D3010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3476625"/>
            <a:ext cx="12668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7444" name="Picture 132">
            <a:extLst>
              <a:ext uri="{FF2B5EF4-FFF2-40B4-BE49-F238E27FC236}">
                <a16:creationId xmlns:a16="http://schemas.microsoft.com/office/drawing/2014/main" id="{E1E5D425-0849-A641-8D75-3EDB2B7CF5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2752725"/>
            <a:ext cx="16097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7445" name="Picture 133">
            <a:extLst>
              <a:ext uri="{FF2B5EF4-FFF2-40B4-BE49-F238E27FC236}">
                <a16:creationId xmlns:a16="http://schemas.microsoft.com/office/drawing/2014/main" id="{486E0A8A-1035-7A4A-9E0C-C4CEDB7803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2762250"/>
            <a:ext cx="12668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36142" name="Text Box 142">
            <a:extLst>
              <a:ext uri="{FF2B5EF4-FFF2-40B4-BE49-F238E27FC236}">
                <a16:creationId xmlns:a16="http://schemas.microsoft.com/office/drawing/2014/main" id="{72D077C5-27A6-FE46-BF43-722C1358CDE4}"/>
              </a:ext>
            </a:extLst>
          </p:cNvPr>
          <p:cNvSpPr txBox="1">
            <a:spLocks noChangeArrowheads="1"/>
          </p:cNvSpPr>
          <p:nvPr/>
        </p:nvSpPr>
        <p:spPr bwMode="auto">
          <a:xfrm>
            <a:off x="431800" y="1184275"/>
            <a:ext cx="3289300" cy="339725"/>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800" b="1" dirty="0">
                <a:solidFill>
                  <a:srgbClr val="3366FF"/>
                </a:solidFill>
                <a:latin typeface="Arial" charset="0"/>
              </a:rPr>
              <a:t>Input constant = 1234567890</a:t>
            </a:r>
          </a:p>
        </p:txBody>
      </p:sp>
      <p:pic>
        <p:nvPicPr>
          <p:cNvPr id="2" name="Online Media 1" descr="Mod3slide15.mp3">
            <a:hlinkClick r:id="" action="ppaction://media"/>
            <a:extLst>
              <a:ext uri="{FF2B5EF4-FFF2-40B4-BE49-F238E27FC236}">
                <a16:creationId xmlns:a16="http://schemas.microsoft.com/office/drawing/2014/main" id="{C3CB6D6A-07DB-6445-A340-A4D9D35F11D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04661" y="296227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1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9">
            <a:extLst>
              <a:ext uri="{FF2B5EF4-FFF2-40B4-BE49-F238E27FC236}">
                <a16:creationId xmlns:a16="http://schemas.microsoft.com/office/drawing/2014/main" id="{B622FA78-E220-544C-9F42-5D412E83A5E7}"/>
              </a:ext>
            </a:extLst>
          </p:cNvPr>
          <p:cNvSpPr>
            <a:spLocks noGrp="1" noChangeArrowheads="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9A0D01E7-7128-2643-BDA4-7112AE300A60}" type="slidenum">
              <a:rPr lang="en-AU" altLang="en-US" sz="1400"/>
              <a:pPr/>
              <a:t>16</a:t>
            </a:fld>
            <a:endParaRPr lang="en-AU" altLang="en-US" sz="1400"/>
          </a:p>
        </p:txBody>
      </p:sp>
      <p:sp>
        <p:nvSpPr>
          <p:cNvPr id="18435" name="Rectangle 2">
            <a:extLst>
              <a:ext uri="{FF2B5EF4-FFF2-40B4-BE49-F238E27FC236}">
                <a16:creationId xmlns:a16="http://schemas.microsoft.com/office/drawing/2014/main" id="{25054021-03D2-C148-9D28-DE54D8D03C32}"/>
              </a:ext>
            </a:extLst>
          </p:cNvPr>
          <p:cNvSpPr>
            <a:spLocks noGrp="1" noChangeArrowheads="1"/>
          </p:cNvSpPr>
          <p:nvPr>
            <p:ph type="title"/>
          </p:nvPr>
        </p:nvSpPr>
        <p:spPr>
          <a:xfrm>
            <a:off x="228600" y="138113"/>
            <a:ext cx="7818438" cy="547687"/>
          </a:xfrm>
          <a:ln/>
        </p:spPr>
        <p:txBody>
          <a:bodyPr/>
          <a:lstStyle/>
          <a:p>
            <a:r>
              <a:rPr altLang="en-US"/>
              <a:t>Other Data Types</a:t>
            </a:r>
          </a:p>
        </p:txBody>
      </p:sp>
      <p:sp>
        <p:nvSpPr>
          <p:cNvPr id="18436" name="Rectangle 4">
            <a:extLst>
              <a:ext uri="{FF2B5EF4-FFF2-40B4-BE49-F238E27FC236}">
                <a16:creationId xmlns:a16="http://schemas.microsoft.com/office/drawing/2014/main" id="{E5ED826D-DB55-944B-9015-7873E6D1F943}"/>
              </a:ext>
            </a:extLst>
          </p:cNvPr>
          <p:cNvSpPr>
            <a:spLocks noChangeArrowheads="1"/>
          </p:cNvSpPr>
          <p:nvPr/>
        </p:nvSpPr>
        <p:spPr bwMode="auto">
          <a:xfrm>
            <a:off x="228600" y="773113"/>
            <a:ext cx="8686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800">
                <a:solidFill>
                  <a:srgbClr val="3366FF"/>
                </a:solidFill>
              </a:rPr>
              <a:t>The following data types have no COBOL equivalent.</a:t>
            </a:r>
          </a:p>
        </p:txBody>
      </p:sp>
      <p:grpSp>
        <p:nvGrpSpPr>
          <p:cNvPr id="18437" name="Group 23">
            <a:extLst>
              <a:ext uri="{FF2B5EF4-FFF2-40B4-BE49-F238E27FC236}">
                <a16:creationId xmlns:a16="http://schemas.microsoft.com/office/drawing/2014/main" id="{5E30ED3B-DFB1-4645-A74D-35DDDAB6FD3B}"/>
              </a:ext>
            </a:extLst>
          </p:cNvPr>
          <p:cNvGrpSpPr>
            <a:grpSpLocks/>
          </p:cNvGrpSpPr>
          <p:nvPr/>
        </p:nvGrpSpPr>
        <p:grpSpPr bwMode="auto">
          <a:xfrm>
            <a:off x="928688" y="1746250"/>
            <a:ext cx="7258050" cy="3352800"/>
            <a:chOff x="746" y="1108"/>
            <a:chExt cx="4052" cy="1872"/>
          </a:xfrm>
        </p:grpSpPr>
        <p:pic>
          <p:nvPicPr>
            <p:cNvPr id="18439" name="Picture 7">
              <a:extLst>
                <a:ext uri="{FF2B5EF4-FFF2-40B4-BE49-F238E27FC236}">
                  <a16:creationId xmlns:a16="http://schemas.microsoft.com/office/drawing/2014/main" id="{75DBAA07-143E-3840-AB57-029457F82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1" y="2501"/>
              <a:ext cx="646"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8440" name="Text Box 8">
              <a:extLst>
                <a:ext uri="{FF2B5EF4-FFF2-40B4-BE49-F238E27FC236}">
                  <a16:creationId xmlns:a16="http://schemas.microsoft.com/office/drawing/2014/main" id="{4AB86A3D-F5CB-8744-BAB7-A6453FE2D878}"/>
                </a:ext>
              </a:extLst>
            </p:cNvPr>
            <p:cNvSpPr txBox="1">
              <a:spLocks noChangeArrowheads="1"/>
            </p:cNvSpPr>
            <p:nvPr/>
          </p:nvSpPr>
          <p:spPr bwMode="auto">
            <a:xfrm>
              <a:off x="746" y="2610"/>
              <a:ext cx="41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3366FF"/>
                  </a:solidFill>
                </a:rPr>
                <a:t>Sign</a:t>
              </a:r>
            </a:p>
          </p:txBody>
        </p:sp>
        <p:sp>
          <p:nvSpPr>
            <p:cNvPr id="18441" name="Line 9">
              <a:extLst>
                <a:ext uri="{FF2B5EF4-FFF2-40B4-BE49-F238E27FC236}">
                  <a16:creationId xmlns:a16="http://schemas.microsoft.com/office/drawing/2014/main" id="{6C19D637-A43D-7E48-A3A2-0FA6E398B414}"/>
                </a:ext>
              </a:extLst>
            </p:cNvPr>
            <p:cNvSpPr>
              <a:spLocks noChangeShapeType="1"/>
            </p:cNvSpPr>
            <p:nvPr/>
          </p:nvSpPr>
          <p:spPr bwMode="auto">
            <a:xfrm flipV="1">
              <a:off x="1129" y="2774"/>
              <a:ext cx="206" cy="0"/>
            </a:xfrm>
            <a:prstGeom prst="line">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8442" name="Text Box 10">
              <a:extLst>
                <a:ext uri="{FF2B5EF4-FFF2-40B4-BE49-F238E27FC236}">
                  <a16:creationId xmlns:a16="http://schemas.microsoft.com/office/drawing/2014/main" id="{5BDEB42D-E814-E846-BA51-AE4A9C159633}"/>
                </a:ext>
              </a:extLst>
            </p:cNvPr>
            <p:cNvSpPr txBox="1">
              <a:spLocks noChangeArrowheads="1"/>
            </p:cNvSpPr>
            <p:nvPr/>
          </p:nvSpPr>
          <p:spPr bwMode="auto">
            <a:xfrm>
              <a:off x="883" y="2064"/>
              <a:ext cx="132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Sortable Packed</a:t>
              </a:r>
            </a:p>
          </p:txBody>
        </p:sp>
        <p:sp>
          <p:nvSpPr>
            <p:cNvPr id="18443" name="Text Box 11">
              <a:extLst>
                <a:ext uri="{FF2B5EF4-FFF2-40B4-BE49-F238E27FC236}">
                  <a16:creationId xmlns:a16="http://schemas.microsoft.com/office/drawing/2014/main" id="{7C2C3B01-C27B-0542-9752-0AA1632EA6F6}"/>
                </a:ext>
              </a:extLst>
            </p:cNvPr>
            <p:cNvSpPr txBox="1">
              <a:spLocks noChangeArrowheads="1"/>
            </p:cNvSpPr>
            <p:nvPr/>
          </p:nvSpPr>
          <p:spPr bwMode="auto">
            <a:xfrm>
              <a:off x="3378" y="2064"/>
              <a:ext cx="126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b="1">
                  <a:solidFill>
                    <a:srgbClr val="0033CC"/>
                  </a:solidFill>
                </a:rPr>
                <a:t>Sortable Binary</a:t>
              </a:r>
            </a:p>
          </p:txBody>
        </p:sp>
        <p:pic>
          <p:nvPicPr>
            <p:cNvPr id="18444" name="Picture 6">
              <a:extLst>
                <a:ext uri="{FF2B5EF4-FFF2-40B4-BE49-F238E27FC236}">
                  <a16:creationId xmlns:a16="http://schemas.microsoft.com/office/drawing/2014/main" id="{BCAC5397-AADC-3B4C-9856-A11D0D6908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9" y="2447"/>
              <a:ext cx="519"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8445" name="Text Box 12">
              <a:extLst>
                <a:ext uri="{FF2B5EF4-FFF2-40B4-BE49-F238E27FC236}">
                  <a16:creationId xmlns:a16="http://schemas.microsoft.com/office/drawing/2014/main" id="{32519982-9157-C64F-99E6-AA10E271D1B5}"/>
                </a:ext>
              </a:extLst>
            </p:cNvPr>
            <p:cNvSpPr txBox="1">
              <a:spLocks noChangeArrowheads="1"/>
            </p:cNvSpPr>
            <p:nvPr/>
          </p:nvSpPr>
          <p:spPr bwMode="auto">
            <a:xfrm>
              <a:off x="3215" y="2563"/>
              <a:ext cx="76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3366FF"/>
                  </a:solidFill>
                </a:rPr>
                <a:t>Sign </a:t>
              </a:r>
              <a:r>
                <a:rPr lang="en-US" altLang="en-US" sz="1800" b="1" i="1">
                  <a:solidFill>
                    <a:srgbClr val="3366FF"/>
                  </a:solidFill>
                </a:rPr>
                <a:t>Bit</a:t>
              </a:r>
              <a:endParaRPr lang="en-US" altLang="en-US" sz="1800" b="1">
                <a:solidFill>
                  <a:srgbClr val="3366FF"/>
                </a:solidFill>
              </a:endParaRPr>
            </a:p>
          </p:txBody>
        </p:sp>
        <p:sp>
          <p:nvSpPr>
            <p:cNvPr id="18446" name="Line 13">
              <a:extLst>
                <a:ext uri="{FF2B5EF4-FFF2-40B4-BE49-F238E27FC236}">
                  <a16:creationId xmlns:a16="http://schemas.microsoft.com/office/drawing/2014/main" id="{C722EF60-0A1B-C046-8D76-FD76685A0F48}"/>
                </a:ext>
              </a:extLst>
            </p:cNvPr>
            <p:cNvSpPr>
              <a:spLocks noChangeShapeType="1"/>
            </p:cNvSpPr>
            <p:nvPr/>
          </p:nvSpPr>
          <p:spPr bwMode="auto">
            <a:xfrm flipV="1">
              <a:off x="3924" y="2720"/>
              <a:ext cx="239" cy="0"/>
            </a:xfrm>
            <a:prstGeom prst="line">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8447" name="Text Box 17">
              <a:extLst>
                <a:ext uri="{FF2B5EF4-FFF2-40B4-BE49-F238E27FC236}">
                  <a16:creationId xmlns:a16="http://schemas.microsoft.com/office/drawing/2014/main" id="{39795DB9-6CA9-FF48-83C3-DB1A9624D18A}"/>
                </a:ext>
              </a:extLst>
            </p:cNvPr>
            <p:cNvSpPr txBox="1">
              <a:spLocks noChangeArrowheads="1"/>
            </p:cNvSpPr>
            <p:nvPr/>
          </p:nvSpPr>
          <p:spPr bwMode="auto">
            <a:xfrm>
              <a:off x="1666" y="1108"/>
              <a:ext cx="2405"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Binary Coded Decimal (BCD)</a:t>
              </a:r>
            </a:p>
          </p:txBody>
        </p:sp>
        <p:pic>
          <p:nvPicPr>
            <p:cNvPr id="18448" name="Picture 18">
              <a:extLst>
                <a:ext uri="{FF2B5EF4-FFF2-40B4-BE49-F238E27FC236}">
                  <a16:creationId xmlns:a16="http://schemas.microsoft.com/office/drawing/2014/main" id="{33648FBF-CEF1-3343-A15A-BC3816D104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0" y="1436"/>
              <a:ext cx="601"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
        <p:nvSpPr>
          <p:cNvPr id="18438" name="Text Box 19">
            <a:extLst>
              <a:ext uri="{FF2B5EF4-FFF2-40B4-BE49-F238E27FC236}">
                <a16:creationId xmlns:a16="http://schemas.microsoft.com/office/drawing/2014/main" id="{A2D0F5E0-3525-D94B-BDD5-AEB76662682B}"/>
              </a:ext>
            </a:extLst>
          </p:cNvPr>
          <p:cNvSpPr txBox="1">
            <a:spLocks noChangeArrowheads="1"/>
          </p:cNvSpPr>
          <p:nvPr/>
        </p:nvSpPr>
        <p:spPr bwMode="auto">
          <a:xfrm>
            <a:off x="928688" y="5716588"/>
            <a:ext cx="3178175" cy="3683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r>
              <a:rPr lang="en-US" altLang="en-US" sz="1800">
                <a:solidFill>
                  <a:srgbClr val="3366FF"/>
                </a:solidFill>
              </a:rPr>
              <a:t>Input constant = 1234567890</a:t>
            </a:r>
          </a:p>
        </p:txBody>
      </p:sp>
      <p:pic>
        <p:nvPicPr>
          <p:cNvPr id="2" name="Online Media 1" descr="Mod3slide16.mp3">
            <a:hlinkClick r:id="" action="ppaction://media"/>
            <a:extLst>
              <a:ext uri="{FF2B5EF4-FFF2-40B4-BE49-F238E27FC236}">
                <a16:creationId xmlns:a16="http://schemas.microsoft.com/office/drawing/2014/main" id="{F4B372DF-C809-A44A-851E-4288A8D22B8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29075" y="313354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9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9">
            <a:extLst>
              <a:ext uri="{FF2B5EF4-FFF2-40B4-BE49-F238E27FC236}">
                <a16:creationId xmlns:a16="http://schemas.microsoft.com/office/drawing/2014/main" id="{7DE0EE77-27E9-394C-A6CE-532E6E71B55A}"/>
              </a:ext>
            </a:extLst>
          </p:cNvPr>
          <p:cNvSpPr>
            <a:spLocks noGrp="1" noChangeArrowheads="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FD92F410-DD3D-584C-87EE-134B338A798D}" type="slidenum">
              <a:rPr lang="en-AU" altLang="en-US" sz="1400"/>
              <a:pPr/>
              <a:t>17</a:t>
            </a:fld>
            <a:endParaRPr lang="en-AU" altLang="en-US" sz="1400"/>
          </a:p>
        </p:txBody>
      </p:sp>
      <p:pic>
        <p:nvPicPr>
          <p:cNvPr id="19459" name="Picture 17">
            <a:extLst>
              <a:ext uri="{FF2B5EF4-FFF2-40B4-BE49-F238E27FC236}">
                <a16:creationId xmlns:a16="http://schemas.microsoft.com/office/drawing/2014/main" id="{1365268E-7187-854B-94DB-BE8ADB5AEE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4475" y="738188"/>
            <a:ext cx="5114925" cy="53816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460" name="Rectangle 2">
            <a:extLst>
              <a:ext uri="{FF2B5EF4-FFF2-40B4-BE49-F238E27FC236}">
                <a16:creationId xmlns:a16="http://schemas.microsoft.com/office/drawing/2014/main" id="{7025938F-9BDE-514A-83F7-4FA79B7F13C0}"/>
              </a:ext>
            </a:extLst>
          </p:cNvPr>
          <p:cNvSpPr>
            <a:spLocks noGrp="1" noChangeArrowheads="1"/>
          </p:cNvSpPr>
          <p:nvPr>
            <p:ph type="title"/>
          </p:nvPr>
        </p:nvSpPr>
        <p:spPr>
          <a:xfrm>
            <a:off x="228600" y="138113"/>
            <a:ext cx="7818438" cy="547687"/>
          </a:xfrm>
          <a:ln/>
        </p:spPr>
        <p:txBody>
          <a:bodyPr/>
          <a:lstStyle/>
          <a:p>
            <a:r>
              <a:rPr altLang="en-US"/>
              <a:t>Column Definition – Masks, Decimals, and Signs</a:t>
            </a:r>
          </a:p>
        </p:txBody>
      </p:sp>
      <p:sp>
        <p:nvSpPr>
          <p:cNvPr id="19461" name="Rectangle 7">
            <a:extLst>
              <a:ext uri="{FF2B5EF4-FFF2-40B4-BE49-F238E27FC236}">
                <a16:creationId xmlns:a16="http://schemas.microsoft.com/office/drawing/2014/main" id="{E04374CE-5FA6-D341-8CE8-2116371AEA26}"/>
              </a:ext>
            </a:extLst>
          </p:cNvPr>
          <p:cNvSpPr>
            <a:spLocks noChangeArrowheads="1"/>
          </p:cNvSpPr>
          <p:nvPr/>
        </p:nvSpPr>
        <p:spPr bwMode="auto">
          <a:xfrm>
            <a:off x="5710238" y="1347788"/>
            <a:ext cx="906462"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19462" name="Text Box 8">
            <a:extLst>
              <a:ext uri="{FF2B5EF4-FFF2-40B4-BE49-F238E27FC236}">
                <a16:creationId xmlns:a16="http://schemas.microsoft.com/office/drawing/2014/main" id="{9BC29E04-EF5D-1440-ACC9-5640E068D255}"/>
              </a:ext>
            </a:extLst>
          </p:cNvPr>
          <p:cNvSpPr txBox="1">
            <a:spLocks noChangeArrowheads="1"/>
          </p:cNvSpPr>
          <p:nvPr/>
        </p:nvSpPr>
        <p:spPr bwMode="auto">
          <a:xfrm>
            <a:off x="5862638" y="1987550"/>
            <a:ext cx="2574925" cy="669925"/>
          </a:xfrm>
          <a:prstGeom prst="rect">
            <a:avLst/>
          </a:prstGeom>
          <a:solidFill>
            <a:schemeClr val="bg1"/>
          </a:solidFill>
          <a:ln w="28575" algn="ctr">
            <a:solidFill>
              <a:srgbClr val="3366FF"/>
            </a:solidFill>
            <a:miter lim="800000"/>
            <a:headEnd/>
            <a:tailEnd/>
          </a:ln>
        </p:spPr>
        <p:txBody>
          <a:bodyPr>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Note decimal, with 3 digits to the right</a:t>
            </a:r>
          </a:p>
        </p:txBody>
      </p:sp>
      <p:sp>
        <p:nvSpPr>
          <p:cNvPr id="19463" name="Line 9">
            <a:extLst>
              <a:ext uri="{FF2B5EF4-FFF2-40B4-BE49-F238E27FC236}">
                <a16:creationId xmlns:a16="http://schemas.microsoft.com/office/drawing/2014/main" id="{F0C6711F-EF94-7748-8CEF-7FE7C756FF56}"/>
              </a:ext>
            </a:extLst>
          </p:cNvPr>
          <p:cNvSpPr>
            <a:spLocks noChangeShapeType="1"/>
          </p:cNvSpPr>
          <p:nvPr/>
        </p:nvSpPr>
        <p:spPr bwMode="auto">
          <a:xfrm flipH="1" flipV="1">
            <a:off x="6242050" y="1608138"/>
            <a:ext cx="76200" cy="45720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9464" name="Rectangle 19">
            <a:extLst>
              <a:ext uri="{FF2B5EF4-FFF2-40B4-BE49-F238E27FC236}">
                <a16:creationId xmlns:a16="http://schemas.microsoft.com/office/drawing/2014/main" id="{E9647F04-1DC8-0A4E-99DF-19DEF6B72BE0}"/>
              </a:ext>
            </a:extLst>
          </p:cNvPr>
          <p:cNvSpPr>
            <a:spLocks noChangeArrowheads="1"/>
          </p:cNvSpPr>
          <p:nvPr/>
        </p:nvSpPr>
        <p:spPr bwMode="auto">
          <a:xfrm>
            <a:off x="1600200" y="4787900"/>
            <a:ext cx="2057400" cy="185738"/>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19465" name="Rectangle 20">
            <a:extLst>
              <a:ext uri="{FF2B5EF4-FFF2-40B4-BE49-F238E27FC236}">
                <a16:creationId xmlns:a16="http://schemas.microsoft.com/office/drawing/2014/main" id="{F03E40F9-8045-304C-9062-CA0F0D4FDEBA}"/>
              </a:ext>
            </a:extLst>
          </p:cNvPr>
          <p:cNvSpPr>
            <a:spLocks noChangeArrowheads="1"/>
          </p:cNvSpPr>
          <p:nvPr/>
        </p:nvSpPr>
        <p:spPr bwMode="auto">
          <a:xfrm>
            <a:off x="1600200" y="4451350"/>
            <a:ext cx="2057400" cy="185738"/>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19466" name="Rectangle 21">
            <a:extLst>
              <a:ext uri="{FF2B5EF4-FFF2-40B4-BE49-F238E27FC236}">
                <a16:creationId xmlns:a16="http://schemas.microsoft.com/office/drawing/2014/main" id="{D32D674B-1510-0D4C-8B4A-B0531E3DFE2A}"/>
              </a:ext>
            </a:extLst>
          </p:cNvPr>
          <p:cNvSpPr>
            <a:spLocks noChangeArrowheads="1"/>
          </p:cNvSpPr>
          <p:nvPr/>
        </p:nvSpPr>
        <p:spPr bwMode="auto">
          <a:xfrm>
            <a:off x="1600200" y="4973638"/>
            <a:ext cx="2514600" cy="185737"/>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pic>
        <p:nvPicPr>
          <p:cNvPr id="19467" name="Picture 24">
            <a:extLst>
              <a:ext uri="{FF2B5EF4-FFF2-40B4-BE49-F238E27FC236}">
                <a16:creationId xmlns:a16="http://schemas.microsoft.com/office/drawing/2014/main" id="{A9FFDF39-259F-574E-BA4A-5C9DC838EB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2275" y="4679950"/>
            <a:ext cx="159067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468" name="Text Box 27">
            <a:extLst>
              <a:ext uri="{FF2B5EF4-FFF2-40B4-BE49-F238E27FC236}">
                <a16:creationId xmlns:a16="http://schemas.microsoft.com/office/drawing/2014/main" id="{2BB56970-E91C-B845-988F-EF01B9D15F97}"/>
              </a:ext>
            </a:extLst>
          </p:cNvPr>
          <p:cNvSpPr txBox="1">
            <a:spLocks noChangeArrowheads="1"/>
          </p:cNvSpPr>
          <p:nvPr/>
        </p:nvSpPr>
        <p:spPr bwMode="auto">
          <a:xfrm>
            <a:off x="6705600" y="3897313"/>
            <a:ext cx="15859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Final output</a:t>
            </a:r>
          </a:p>
        </p:txBody>
      </p:sp>
      <p:sp>
        <p:nvSpPr>
          <p:cNvPr id="19469" name="Line 28">
            <a:extLst>
              <a:ext uri="{FF2B5EF4-FFF2-40B4-BE49-F238E27FC236}">
                <a16:creationId xmlns:a16="http://schemas.microsoft.com/office/drawing/2014/main" id="{6F8F364A-BF6D-3B4A-95E3-22BB4FF6E078}"/>
              </a:ext>
            </a:extLst>
          </p:cNvPr>
          <p:cNvSpPr>
            <a:spLocks noChangeShapeType="1"/>
          </p:cNvSpPr>
          <p:nvPr/>
        </p:nvSpPr>
        <p:spPr bwMode="auto">
          <a:xfrm>
            <a:off x="7304088" y="4264025"/>
            <a:ext cx="0" cy="379413"/>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pic>
        <p:nvPicPr>
          <p:cNvPr id="2" name="Online Media 1" descr="Mod3slide17.mp3">
            <a:hlinkClick r:id="" action="ppaction://media"/>
            <a:extLst>
              <a:ext uri="{FF2B5EF4-FFF2-40B4-BE49-F238E27FC236}">
                <a16:creationId xmlns:a16="http://schemas.microsoft.com/office/drawing/2014/main" id="{F715596A-EABF-8048-BBBB-FAD35417E6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23705" y="325154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5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9">
            <a:extLst>
              <a:ext uri="{FF2B5EF4-FFF2-40B4-BE49-F238E27FC236}">
                <a16:creationId xmlns:a16="http://schemas.microsoft.com/office/drawing/2014/main" id="{31FB24C8-D28C-3D49-AF57-1BE50105C03B}"/>
              </a:ext>
            </a:extLst>
          </p:cNvPr>
          <p:cNvSpPr>
            <a:spLocks noGrp="1" noChangeArrowheads="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C20E8B04-C9CC-364C-89A4-5A6DE4F23FD6}" type="slidenum">
              <a:rPr lang="en-AU" altLang="en-US" sz="1400"/>
              <a:pPr/>
              <a:t>18</a:t>
            </a:fld>
            <a:endParaRPr lang="en-AU" altLang="en-US" sz="1400"/>
          </a:p>
        </p:txBody>
      </p:sp>
      <p:pic>
        <p:nvPicPr>
          <p:cNvPr id="20483" name="Picture 2">
            <a:extLst>
              <a:ext uri="{FF2B5EF4-FFF2-40B4-BE49-F238E27FC236}">
                <a16:creationId xmlns:a16="http://schemas.microsoft.com/office/drawing/2014/main" id="{91968EFE-9ABE-3941-8295-F095A4D919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847725"/>
            <a:ext cx="5105400" cy="54006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484" name="Rectangle 3">
            <a:extLst>
              <a:ext uri="{FF2B5EF4-FFF2-40B4-BE49-F238E27FC236}">
                <a16:creationId xmlns:a16="http://schemas.microsoft.com/office/drawing/2014/main" id="{AFF48EB2-855D-C346-8A9F-3FCEB1F6E9AD}"/>
              </a:ext>
            </a:extLst>
          </p:cNvPr>
          <p:cNvSpPr>
            <a:spLocks noGrp="1" noChangeArrowheads="1"/>
          </p:cNvSpPr>
          <p:nvPr>
            <p:ph type="title"/>
          </p:nvPr>
        </p:nvSpPr>
        <p:spPr>
          <a:xfrm>
            <a:off x="228600" y="138113"/>
            <a:ext cx="7818438" cy="547687"/>
          </a:xfrm>
          <a:ln/>
        </p:spPr>
        <p:txBody>
          <a:bodyPr/>
          <a:lstStyle/>
          <a:p>
            <a:r>
              <a:rPr altLang="en-US"/>
              <a:t>Column Definition – Other Decimal Places</a:t>
            </a:r>
          </a:p>
        </p:txBody>
      </p:sp>
      <p:sp>
        <p:nvSpPr>
          <p:cNvPr id="20485" name="Rectangle 4">
            <a:extLst>
              <a:ext uri="{FF2B5EF4-FFF2-40B4-BE49-F238E27FC236}">
                <a16:creationId xmlns:a16="http://schemas.microsoft.com/office/drawing/2014/main" id="{5F2400E1-DA34-534E-B349-3020F698A680}"/>
              </a:ext>
            </a:extLst>
          </p:cNvPr>
          <p:cNvSpPr>
            <a:spLocks noChangeArrowheads="1"/>
          </p:cNvSpPr>
          <p:nvPr/>
        </p:nvSpPr>
        <p:spPr bwMode="auto">
          <a:xfrm>
            <a:off x="1295400" y="4559300"/>
            <a:ext cx="20574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0486" name="Rectangle 5">
            <a:extLst>
              <a:ext uri="{FF2B5EF4-FFF2-40B4-BE49-F238E27FC236}">
                <a16:creationId xmlns:a16="http://schemas.microsoft.com/office/drawing/2014/main" id="{4D4D2A24-A33B-2741-B90C-0CEDA188DA93}"/>
              </a:ext>
            </a:extLst>
          </p:cNvPr>
          <p:cNvSpPr>
            <a:spLocks noChangeArrowheads="1"/>
          </p:cNvSpPr>
          <p:nvPr/>
        </p:nvSpPr>
        <p:spPr bwMode="auto">
          <a:xfrm>
            <a:off x="5407025" y="1531938"/>
            <a:ext cx="911225" cy="227012"/>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0487" name="Line 7">
            <a:extLst>
              <a:ext uri="{FF2B5EF4-FFF2-40B4-BE49-F238E27FC236}">
                <a16:creationId xmlns:a16="http://schemas.microsoft.com/office/drawing/2014/main" id="{225F6017-816C-C34E-80CF-C8B24BD6485A}"/>
              </a:ext>
            </a:extLst>
          </p:cNvPr>
          <p:cNvSpPr>
            <a:spLocks noChangeShapeType="1"/>
          </p:cNvSpPr>
          <p:nvPr/>
        </p:nvSpPr>
        <p:spPr bwMode="auto">
          <a:xfrm flipH="1" flipV="1">
            <a:off x="5943600" y="1752600"/>
            <a:ext cx="76200" cy="45720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pic>
        <p:nvPicPr>
          <p:cNvPr id="20488" name="Picture 8">
            <a:extLst>
              <a:ext uri="{FF2B5EF4-FFF2-40B4-BE49-F238E27FC236}">
                <a16:creationId xmlns:a16="http://schemas.microsoft.com/office/drawing/2014/main" id="{5E9C6202-4BCD-A440-BF02-D838CAABDC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4495800"/>
            <a:ext cx="11906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0489" name="Text Box 9">
            <a:extLst>
              <a:ext uri="{FF2B5EF4-FFF2-40B4-BE49-F238E27FC236}">
                <a16:creationId xmlns:a16="http://schemas.microsoft.com/office/drawing/2014/main" id="{CA40C957-4CE0-724A-935C-23E57C8CD380}"/>
              </a:ext>
            </a:extLst>
          </p:cNvPr>
          <p:cNvSpPr txBox="1">
            <a:spLocks noChangeArrowheads="1"/>
          </p:cNvSpPr>
          <p:nvPr/>
        </p:nvSpPr>
        <p:spPr bwMode="auto">
          <a:xfrm>
            <a:off x="8382000" y="4648200"/>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Sign</a:t>
            </a:r>
          </a:p>
        </p:txBody>
      </p:sp>
      <p:sp>
        <p:nvSpPr>
          <p:cNvPr id="20490" name="Line 10">
            <a:extLst>
              <a:ext uri="{FF2B5EF4-FFF2-40B4-BE49-F238E27FC236}">
                <a16:creationId xmlns:a16="http://schemas.microsoft.com/office/drawing/2014/main" id="{71CD908F-85CC-1A4E-99F1-C77364405516}"/>
              </a:ext>
            </a:extLst>
          </p:cNvPr>
          <p:cNvSpPr>
            <a:spLocks noChangeShapeType="1"/>
          </p:cNvSpPr>
          <p:nvPr/>
        </p:nvSpPr>
        <p:spPr bwMode="auto">
          <a:xfrm flipH="1" flipV="1">
            <a:off x="8153400" y="4800600"/>
            <a:ext cx="228600" cy="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0491" name="Text Box 11">
            <a:extLst>
              <a:ext uri="{FF2B5EF4-FFF2-40B4-BE49-F238E27FC236}">
                <a16:creationId xmlns:a16="http://schemas.microsoft.com/office/drawing/2014/main" id="{B664C265-70D7-8A4F-A4DC-C78B78CE884A}"/>
              </a:ext>
            </a:extLst>
          </p:cNvPr>
          <p:cNvSpPr txBox="1">
            <a:spLocks noChangeArrowheads="1"/>
          </p:cNvSpPr>
          <p:nvPr/>
        </p:nvSpPr>
        <p:spPr bwMode="auto">
          <a:xfrm>
            <a:off x="6705600" y="3276600"/>
            <a:ext cx="17526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3366FF"/>
                </a:solidFill>
              </a:rPr>
              <a:t>Final output:</a:t>
            </a:r>
            <a:r>
              <a:rPr lang="en-US" altLang="en-US" sz="1800">
                <a:solidFill>
                  <a:srgbClr val="3366FF"/>
                </a:solidFill>
              </a:rPr>
              <a:t> Note truncated 90 from the original constant</a:t>
            </a:r>
          </a:p>
        </p:txBody>
      </p:sp>
      <p:sp>
        <p:nvSpPr>
          <p:cNvPr id="20492" name="Text Box 12">
            <a:extLst>
              <a:ext uri="{FF2B5EF4-FFF2-40B4-BE49-F238E27FC236}">
                <a16:creationId xmlns:a16="http://schemas.microsoft.com/office/drawing/2014/main" id="{6F63761F-D0E2-AD42-9917-AD50F99B7A51}"/>
              </a:ext>
            </a:extLst>
          </p:cNvPr>
          <p:cNvSpPr txBox="1">
            <a:spLocks noChangeArrowheads="1"/>
          </p:cNvSpPr>
          <p:nvPr/>
        </p:nvSpPr>
        <p:spPr bwMode="auto">
          <a:xfrm>
            <a:off x="5862638" y="1987550"/>
            <a:ext cx="2574925" cy="669925"/>
          </a:xfrm>
          <a:prstGeom prst="rect">
            <a:avLst/>
          </a:prstGeom>
          <a:solidFill>
            <a:schemeClr val="bg1"/>
          </a:solidFill>
          <a:ln w="28575" algn="ctr">
            <a:solidFill>
              <a:srgbClr val="3366FF"/>
            </a:solidFill>
            <a:miter lim="800000"/>
            <a:headEnd/>
            <a:tailEnd/>
          </a:ln>
        </p:spPr>
        <p:txBody>
          <a:bodyPr>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Note decimal, with 3 digits to the right</a:t>
            </a:r>
          </a:p>
        </p:txBody>
      </p:sp>
      <p:pic>
        <p:nvPicPr>
          <p:cNvPr id="2" name="Online Media 1" descr="Mod3slide18.mp3">
            <a:hlinkClick r:id="" action="ppaction://media"/>
            <a:extLst>
              <a:ext uri="{FF2B5EF4-FFF2-40B4-BE49-F238E27FC236}">
                <a16:creationId xmlns:a16="http://schemas.microsoft.com/office/drawing/2014/main" id="{14AF3EA1-F93C-EB4B-9F31-8D50FEBDCC8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00163" y="28702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9">
            <a:extLst>
              <a:ext uri="{FF2B5EF4-FFF2-40B4-BE49-F238E27FC236}">
                <a16:creationId xmlns:a16="http://schemas.microsoft.com/office/drawing/2014/main" id="{AC0C3658-7A83-DB48-B41B-DF644F0B67D7}"/>
              </a:ext>
            </a:extLst>
          </p:cNvPr>
          <p:cNvSpPr>
            <a:spLocks noGrp="1" noChangeArrowheads="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1FF54CFA-4AA7-F04A-A411-5D59DDD290F3}" type="slidenum">
              <a:rPr lang="en-AU" altLang="en-US" sz="1400"/>
              <a:pPr/>
              <a:t>19</a:t>
            </a:fld>
            <a:endParaRPr lang="en-AU" altLang="en-US" sz="1400"/>
          </a:p>
        </p:txBody>
      </p:sp>
      <p:pic>
        <p:nvPicPr>
          <p:cNvPr id="21507" name="Picture 16">
            <a:extLst>
              <a:ext uri="{FF2B5EF4-FFF2-40B4-BE49-F238E27FC236}">
                <a16:creationId xmlns:a16="http://schemas.microsoft.com/office/drawing/2014/main" id="{ACEF34BA-32E2-CA45-BE63-89FE5B2163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838200"/>
            <a:ext cx="6172200" cy="44973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1508" name="Rectangle 3">
            <a:extLst>
              <a:ext uri="{FF2B5EF4-FFF2-40B4-BE49-F238E27FC236}">
                <a16:creationId xmlns:a16="http://schemas.microsoft.com/office/drawing/2014/main" id="{1B54B6AB-B660-DF4A-AC8A-D71C3795F390}"/>
              </a:ext>
            </a:extLst>
          </p:cNvPr>
          <p:cNvSpPr>
            <a:spLocks noGrp="1" noChangeArrowheads="1"/>
          </p:cNvSpPr>
          <p:nvPr>
            <p:ph type="title"/>
          </p:nvPr>
        </p:nvSpPr>
        <p:spPr>
          <a:xfrm>
            <a:off x="228600" y="138113"/>
            <a:ext cx="7818438" cy="547687"/>
          </a:xfrm>
          <a:ln/>
        </p:spPr>
        <p:txBody>
          <a:bodyPr/>
          <a:lstStyle/>
          <a:p>
            <a:r>
              <a:rPr altLang="en-US"/>
              <a:t>Column Definition – Field Attributes</a:t>
            </a:r>
          </a:p>
        </p:txBody>
      </p:sp>
      <p:sp>
        <p:nvSpPr>
          <p:cNvPr id="21509" name="Rectangle 4">
            <a:extLst>
              <a:ext uri="{FF2B5EF4-FFF2-40B4-BE49-F238E27FC236}">
                <a16:creationId xmlns:a16="http://schemas.microsoft.com/office/drawing/2014/main" id="{A7220E20-5AE4-3846-888E-4E862E004DE3}"/>
              </a:ext>
            </a:extLst>
          </p:cNvPr>
          <p:cNvSpPr>
            <a:spLocks noChangeArrowheads="1"/>
          </p:cNvSpPr>
          <p:nvPr/>
        </p:nvSpPr>
        <p:spPr bwMode="auto">
          <a:xfrm>
            <a:off x="3049588" y="2525713"/>
            <a:ext cx="838200" cy="1828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1510" name="Rectangle 5">
            <a:extLst>
              <a:ext uri="{FF2B5EF4-FFF2-40B4-BE49-F238E27FC236}">
                <a16:creationId xmlns:a16="http://schemas.microsoft.com/office/drawing/2014/main" id="{CF7F15FF-674D-3947-B32B-58E674609118}"/>
              </a:ext>
            </a:extLst>
          </p:cNvPr>
          <p:cNvSpPr>
            <a:spLocks noChangeArrowheads="1"/>
          </p:cNvSpPr>
          <p:nvPr/>
        </p:nvSpPr>
        <p:spPr bwMode="auto">
          <a:xfrm>
            <a:off x="5256213" y="2451100"/>
            <a:ext cx="609600" cy="1295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1511" name="Text Box 6">
            <a:extLst>
              <a:ext uri="{FF2B5EF4-FFF2-40B4-BE49-F238E27FC236}">
                <a16:creationId xmlns:a16="http://schemas.microsoft.com/office/drawing/2014/main" id="{BEA518CD-25CB-9345-AB29-49B29221D9AB}"/>
              </a:ext>
            </a:extLst>
          </p:cNvPr>
          <p:cNvSpPr txBox="1">
            <a:spLocks noChangeArrowheads="1"/>
          </p:cNvSpPr>
          <p:nvPr/>
        </p:nvSpPr>
        <p:spPr bwMode="auto">
          <a:xfrm>
            <a:off x="6013450" y="1379538"/>
            <a:ext cx="1371600" cy="669925"/>
          </a:xfrm>
          <a:prstGeom prst="rect">
            <a:avLst/>
          </a:prstGeom>
          <a:solidFill>
            <a:schemeClr val="bg1"/>
          </a:solidFill>
          <a:ln w="28575" algn="ctr">
            <a:solidFill>
              <a:srgbClr val="3366FF"/>
            </a:solidFill>
            <a:miter lim="800000"/>
            <a:headEnd/>
            <a:tailEnd/>
          </a:ln>
        </p:spPr>
        <p:txBody>
          <a:bodyPr>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0033CC"/>
                </a:solidFill>
              </a:rPr>
              <a:t>Note input attributes</a:t>
            </a:r>
          </a:p>
        </p:txBody>
      </p:sp>
      <p:sp>
        <p:nvSpPr>
          <p:cNvPr id="21512" name="Text Box 9">
            <a:extLst>
              <a:ext uri="{FF2B5EF4-FFF2-40B4-BE49-F238E27FC236}">
                <a16:creationId xmlns:a16="http://schemas.microsoft.com/office/drawing/2014/main" id="{9420F36E-3D7A-3C43-8933-1D9DF45526EF}"/>
              </a:ext>
            </a:extLst>
          </p:cNvPr>
          <p:cNvSpPr txBox="1">
            <a:spLocks noChangeArrowheads="1"/>
          </p:cNvSpPr>
          <p:nvPr/>
        </p:nvSpPr>
        <p:spPr bwMode="auto">
          <a:xfrm>
            <a:off x="777875" y="5410200"/>
            <a:ext cx="17367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1-byte gender code of “M”</a:t>
            </a:r>
          </a:p>
        </p:txBody>
      </p:sp>
      <p:sp>
        <p:nvSpPr>
          <p:cNvPr id="21513" name="Line 10">
            <a:extLst>
              <a:ext uri="{FF2B5EF4-FFF2-40B4-BE49-F238E27FC236}">
                <a16:creationId xmlns:a16="http://schemas.microsoft.com/office/drawing/2014/main" id="{F2DDEF0A-BDC7-8547-87EE-4001883AE968}"/>
              </a:ext>
            </a:extLst>
          </p:cNvPr>
          <p:cNvSpPr>
            <a:spLocks noChangeShapeType="1"/>
          </p:cNvSpPr>
          <p:nvPr/>
        </p:nvSpPr>
        <p:spPr bwMode="auto">
          <a:xfrm>
            <a:off x="2838450" y="5257800"/>
            <a:ext cx="0" cy="152400"/>
          </a:xfrm>
          <a:prstGeom prst="line">
            <a:avLst/>
          </a:prstGeom>
          <a:noFill/>
          <a:ln w="28575">
            <a:solidFill>
              <a:srgbClr val="0033CC"/>
            </a:solidFill>
            <a:round/>
            <a:headEnd/>
            <a:tailEnd type="none" w="lg" len="lg"/>
          </a:ln>
          <a:extLst>
            <a:ext uri="{909E8E84-426E-40DD-AFC4-6F175D3DCCD1}">
              <a14:hiddenFill xmlns:a14="http://schemas.microsoft.com/office/drawing/2010/main">
                <a:noFill/>
              </a14:hiddenFill>
            </a:ext>
          </a:extLst>
        </p:spPr>
        <p:txBody>
          <a:bodyPr wrap="none" lIns="0" rIns="0" anchor="ctr"/>
          <a:lstStyle/>
          <a:p>
            <a:endParaRPr lang="en-US"/>
          </a:p>
        </p:txBody>
      </p:sp>
      <p:pic>
        <p:nvPicPr>
          <p:cNvPr id="21514" name="Picture 13">
            <a:extLst>
              <a:ext uri="{FF2B5EF4-FFF2-40B4-BE49-F238E27FC236}">
                <a16:creationId xmlns:a16="http://schemas.microsoft.com/office/drawing/2014/main" id="{861B1C83-6C9E-3E49-946A-4E2B9330C8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2209800"/>
            <a:ext cx="7048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1515" name="Text Box 14">
            <a:extLst>
              <a:ext uri="{FF2B5EF4-FFF2-40B4-BE49-F238E27FC236}">
                <a16:creationId xmlns:a16="http://schemas.microsoft.com/office/drawing/2014/main" id="{75671738-CAD0-6842-8107-79071FFA3A3F}"/>
              </a:ext>
            </a:extLst>
          </p:cNvPr>
          <p:cNvSpPr txBox="1">
            <a:spLocks noChangeArrowheads="1"/>
          </p:cNvSpPr>
          <p:nvPr/>
        </p:nvSpPr>
        <p:spPr bwMode="auto">
          <a:xfrm>
            <a:off x="7526338" y="1600200"/>
            <a:ext cx="1371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Input value</a:t>
            </a:r>
          </a:p>
          <a:p>
            <a:pPr eaLnBrk="1" hangingPunct="1">
              <a:lnSpc>
                <a:spcPct val="100000"/>
              </a:lnSpc>
              <a:buClr>
                <a:schemeClr val="accent2"/>
              </a:buClr>
              <a:buFont typeface="Wingdings" pitchFamily="2" charset="2"/>
              <a:buNone/>
            </a:pPr>
            <a:r>
              <a:rPr lang="en-US" altLang="en-US" sz="1800" b="1">
                <a:solidFill>
                  <a:srgbClr val="0033CC"/>
                </a:solidFill>
              </a:rPr>
              <a:t>+52.85</a:t>
            </a:r>
          </a:p>
        </p:txBody>
      </p:sp>
      <p:sp>
        <p:nvSpPr>
          <p:cNvPr id="21516" name="Text Box 15">
            <a:extLst>
              <a:ext uri="{FF2B5EF4-FFF2-40B4-BE49-F238E27FC236}">
                <a16:creationId xmlns:a16="http://schemas.microsoft.com/office/drawing/2014/main" id="{18E281DB-16F8-2D4B-ADFB-C7D25CB1BA11}"/>
              </a:ext>
            </a:extLst>
          </p:cNvPr>
          <p:cNvSpPr txBox="1">
            <a:spLocks noChangeArrowheads="1"/>
          </p:cNvSpPr>
          <p:nvPr/>
        </p:nvSpPr>
        <p:spPr bwMode="auto">
          <a:xfrm>
            <a:off x="5103813" y="5402263"/>
            <a:ext cx="18970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Output Total Amount +52.8500</a:t>
            </a:r>
          </a:p>
        </p:txBody>
      </p:sp>
      <p:sp>
        <p:nvSpPr>
          <p:cNvPr id="21517" name="Line 17">
            <a:extLst>
              <a:ext uri="{FF2B5EF4-FFF2-40B4-BE49-F238E27FC236}">
                <a16:creationId xmlns:a16="http://schemas.microsoft.com/office/drawing/2014/main" id="{BA5A50E4-066A-E14B-A4D0-3A5B31E2E083}"/>
              </a:ext>
            </a:extLst>
          </p:cNvPr>
          <p:cNvSpPr>
            <a:spLocks noChangeShapeType="1"/>
          </p:cNvSpPr>
          <p:nvPr/>
        </p:nvSpPr>
        <p:spPr bwMode="auto">
          <a:xfrm flipH="1">
            <a:off x="5862638" y="2062163"/>
            <a:ext cx="457200" cy="45720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1518" name="Line 18">
            <a:extLst>
              <a:ext uri="{FF2B5EF4-FFF2-40B4-BE49-F238E27FC236}">
                <a16:creationId xmlns:a16="http://schemas.microsoft.com/office/drawing/2014/main" id="{69FF5D0C-7F44-D947-8A7E-17123CE26BBF}"/>
              </a:ext>
            </a:extLst>
          </p:cNvPr>
          <p:cNvSpPr>
            <a:spLocks noChangeShapeType="1"/>
          </p:cNvSpPr>
          <p:nvPr/>
        </p:nvSpPr>
        <p:spPr bwMode="auto">
          <a:xfrm>
            <a:off x="6400800" y="2057400"/>
            <a:ext cx="990600" cy="22860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pic>
        <p:nvPicPr>
          <p:cNvPr id="21519" name="Picture 19">
            <a:extLst>
              <a:ext uri="{FF2B5EF4-FFF2-40B4-BE49-F238E27FC236}">
                <a16:creationId xmlns:a16="http://schemas.microsoft.com/office/drawing/2014/main" id="{BC0D61EA-1CD2-E849-B824-6E65E2CC8F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5638800"/>
            <a:ext cx="17240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1520" name="Line 20">
            <a:extLst>
              <a:ext uri="{FF2B5EF4-FFF2-40B4-BE49-F238E27FC236}">
                <a16:creationId xmlns:a16="http://schemas.microsoft.com/office/drawing/2014/main" id="{520DBF4B-5A29-C74D-8654-B2A46577E4EB}"/>
              </a:ext>
            </a:extLst>
          </p:cNvPr>
          <p:cNvSpPr>
            <a:spLocks noChangeShapeType="1"/>
          </p:cNvSpPr>
          <p:nvPr/>
        </p:nvSpPr>
        <p:spPr bwMode="auto">
          <a:xfrm flipH="1">
            <a:off x="3429000" y="4343400"/>
            <a:ext cx="152400" cy="1066800"/>
          </a:xfrm>
          <a:prstGeom prst="line">
            <a:avLst/>
          </a:prstGeom>
          <a:noFill/>
          <a:ln w="28575">
            <a:solidFill>
              <a:srgbClr val="0033CC"/>
            </a:solidFill>
            <a:round/>
            <a:headEnd/>
            <a:tailEnd type="non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1521" name="Text Box 21">
            <a:extLst>
              <a:ext uri="{FF2B5EF4-FFF2-40B4-BE49-F238E27FC236}">
                <a16:creationId xmlns:a16="http://schemas.microsoft.com/office/drawing/2014/main" id="{B101AEBB-D8AE-394C-9E5D-FEFF5464F004}"/>
              </a:ext>
            </a:extLst>
          </p:cNvPr>
          <p:cNvSpPr txBox="1">
            <a:spLocks noChangeArrowheads="1"/>
          </p:cNvSpPr>
          <p:nvPr/>
        </p:nvSpPr>
        <p:spPr bwMode="auto">
          <a:xfrm>
            <a:off x="701675" y="6084888"/>
            <a:ext cx="19034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Output Record</a:t>
            </a:r>
          </a:p>
        </p:txBody>
      </p:sp>
      <p:sp>
        <p:nvSpPr>
          <p:cNvPr id="21522" name="Line 22">
            <a:extLst>
              <a:ext uri="{FF2B5EF4-FFF2-40B4-BE49-F238E27FC236}">
                <a16:creationId xmlns:a16="http://schemas.microsoft.com/office/drawing/2014/main" id="{F52E7988-D446-0D47-AD38-358EB50282E5}"/>
              </a:ext>
            </a:extLst>
          </p:cNvPr>
          <p:cNvSpPr>
            <a:spLocks noChangeShapeType="1"/>
          </p:cNvSpPr>
          <p:nvPr/>
        </p:nvSpPr>
        <p:spPr bwMode="auto">
          <a:xfrm flipH="1">
            <a:off x="4495800" y="5554663"/>
            <a:ext cx="457200" cy="15240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1523" name="AutoShape 23">
            <a:extLst>
              <a:ext uri="{FF2B5EF4-FFF2-40B4-BE49-F238E27FC236}">
                <a16:creationId xmlns:a16="http://schemas.microsoft.com/office/drawing/2014/main" id="{A4327124-9CE3-9F4D-8D35-76901CF08082}"/>
              </a:ext>
            </a:extLst>
          </p:cNvPr>
          <p:cNvSpPr>
            <a:spLocks/>
          </p:cNvSpPr>
          <p:nvPr/>
        </p:nvSpPr>
        <p:spPr bwMode="auto">
          <a:xfrm rot="5400000">
            <a:off x="3543300" y="4762500"/>
            <a:ext cx="228600" cy="1524000"/>
          </a:xfrm>
          <a:prstGeom prst="leftBrace">
            <a:avLst>
              <a:gd name="adj1" fmla="val 55556"/>
              <a:gd name="adj2" fmla="val 65935"/>
            </a:avLst>
          </a:prstGeom>
          <a:noFill/>
          <a:ln w="28575">
            <a:solidFill>
              <a:srgbClr val="0033CC"/>
            </a:solidFill>
            <a:round/>
            <a:headEnd/>
            <a:tailEnd type="none" w="lg" len="lg"/>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1524" name="AutoShape 24">
            <a:extLst>
              <a:ext uri="{FF2B5EF4-FFF2-40B4-BE49-F238E27FC236}">
                <a16:creationId xmlns:a16="http://schemas.microsoft.com/office/drawing/2014/main" id="{2D0B92F8-6B3E-A446-95A8-DC465E32B11B}"/>
              </a:ext>
            </a:extLst>
          </p:cNvPr>
          <p:cNvSpPr>
            <a:spLocks/>
          </p:cNvSpPr>
          <p:nvPr/>
        </p:nvSpPr>
        <p:spPr bwMode="auto">
          <a:xfrm rot="5400000">
            <a:off x="2716213" y="5459412"/>
            <a:ext cx="228600" cy="130175"/>
          </a:xfrm>
          <a:prstGeom prst="leftBrace">
            <a:avLst>
              <a:gd name="adj1" fmla="val 17704"/>
              <a:gd name="adj2" fmla="val 43745"/>
            </a:avLst>
          </a:prstGeom>
          <a:noFill/>
          <a:ln w="28575">
            <a:solidFill>
              <a:srgbClr val="0033CC"/>
            </a:solidFill>
            <a:round/>
            <a:headEnd/>
            <a:tailEnd type="none" w="lg" len="lg"/>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1526" name="Line 22">
            <a:extLst>
              <a:ext uri="{FF2B5EF4-FFF2-40B4-BE49-F238E27FC236}">
                <a16:creationId xmlns:a16="http://schemas.microsoft.com/office/drawing/2014/main" id="{0724419F-6AAE-BB48-970E-F98FBCF5DE1E}"/>
              </a:ext>
            </a:extLst>
          </p:cNvPr>
          <p:cNvSpPr>
            <a:spLocks noChangeShapeType="1"/>
          </p:cNvSpPr>
          <p:nvPr/>
        </p:nvSpPr>
        <p:spPr bwMode="auto">
          <a:xfrm flipV="1">
            <a:off x="2371725" y="6084888"/>
            <a:ext cx="303213" cy="152400"/>
          </a:xfrm>
          <a:prstGeom prst="line">
            <a:avLst/>
          </a:prstGeom>
          <a:noFill/>
          <a:ln w="28575">
            <a:solidFill>
              <a:srgbClr val="0033CC"/>
            </a:solidFill>
            <a:round/>
            <a:headEnd/>
            <a:tailEnd type="triangle" w="med" len="med"/>
          </a:ln>
          <a:effectLst>
            <a:prstShdw prst="shdw17" dist="17961" dir="2700000">
              <a:srgbClr val="0033CC">
                <a:gamma/>
                <a:shade val="60000"/>
                <a:invGamma/>
              </a:srgbClr>
            </a:prstShdw>
          </a:effectLst>
          <a:extLst>
            <a:ext uri="{909E8E84-426E-40DD-AFC4-6F175D3DCCD1}">
              <a14:hiddenFill xmlns:a14="http://schemas.microsoft.com/office/drawing/2010/main">
                <a:noFill/>
              </a14:hiddenFill>
            </a:ext>
          </a:extLst>
        </p:spPr>
        <p:txBody>
          <a:bodyPr/>
          <a:lstStyle/>
          <a:p>
            <a:endParaRPr lang="en-US"/>
          </a:p>
        </p:txBody>
      </p:sp>
      <p:pic>
        <p:nvPicPr>
          <p:cNvPr id="2" name="Online Media 1" descr="Mod3slide19.mp3">
            <a:hlinkClick r:id="" action="ppaction://media"/>
            <a:extLst>
              <a:ext uri="{FF2B5EF4-FFF2-40B4-BE49-F238E27FC236}">
                <a16:creationId xmlns:a16="http://schemas.microsoft.com/office/drawing/2014/main" id="{17BB7BF4-E259-744E-881E-9E5B05E4314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879075" y="2680494"/>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3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9">
            <a:extLst>
              <a:ext uri="{FF2B5EF4-FFF2-40B4-BE49-F238E27FC236}">
                <a16:creationId xmlns:a16="http://schemas.microsoft.com/office/drawing/2014/main" id="{806B3F86-E94C-D94F-9E30-76FE9ED1E8D5}"/>
              </a:ext>
            </a:extLst>
          </p:cNvPr>
          <p:cNvSpPr>
            <a:spLocks noGrp="1" noChangeArrowheads="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EB0F0CA4-EF52-5945-91CD-C3625A83DFDC}" type="slidenum">
              <a:rPr lang="en-AU" altLang="en-US" sz="1400"/>
              <a:pPr/>
              <a:t>2</a:t>
            </a:fld>
            <a:endParaRPr lang="en-AU" altLang="en-US" sz="1400"/>
          </a:p>
        </p:txBody>
      </p:sp>
      <p:sp>
        <p:nvSpPr>
          <p:cNvPr id="4099" name="Rectangle 2">
            <a:extLst>
              <a:ext uri="{FF2B5EF4-FFF2-40B4-BE49-F238E27FC236}">
                <a16:creationId xmlns:a16="http://schemas.microsoft.com/office/drawing/2014/main" id="{A92EC503-E7E8-9540-8DCE-CBFAB802A53C}"/>
              </a:ext>
            </a:extLst>
          </p:cNvPr>
          <p:cNvSpPr>
            <a:spLocks noGrp="1" noChangeArrowheads="1"/>
          </p:cNvSpPr>
          <p:nvPr>
            <p:ph type="title"/>
          </p:nvPr>
        </p:nvSpPr>
        <p:spPr>
          <a:xfrm>
            <a:off x="228600" y="138113"/>
            <a:ext cx="7818438" cy="547687"/>
          </a:xfrm>
          <a:noFill/>
          <a:ln/>
        </p:spPr>
        <p:txBody>
          <a:bodyPr/>
          <a:lstStyle/>
          <a:p>
            <a:pPr eaLnBrk="1" hangingPunct="1"/>
            <a:r>
              <a:rPr altLang="en-US"/>
              <a:t>Module Objectives</a:t>
            </a:r>
          </a:p>
        </p:txBody>
      </p:sp>
      <p:sp>
        <p:nvSpPr>
          <p:cNvPr id="4100" name="Rectangle 3">
            <a:extLst>
              <a:ext uri="{FF2B5EF4-FFF2-40B4-BE49-F238E27FC236}">
                <a16:creationId xmlns:a16="http://schemas.microsoft.com/office/drawing/2014/main" id="{F1730C33-2349-9440-A988-F946E3B997CB}"/>
              </a:ext>
            </a:extLst>
          </p:cNvPr>
          <p:cNvSpPr>
            <a:spLocks noGrp="1" noChangeArrowheads="1"/>
          </p:cNvSpPr>
          <p:nvPr>
            <p:ph idx="1"/>
          </p:nvPr>
        </p:nvSpPr>
        <p:spPr>
          <a:xfrm>
            <a:off x="246063" y="696913"/>
            <a:ext cx="8686800" cy="5638800"/>
          </a:xfrm>
        </p:spPr>
        <p:txBody>
          <a:bodyPr/>
          <a:lstStyle/>
          <a:p>
            <a:pPr marL="0" indent="0" eaLnBrk="1" hangingPunct="1">
              <a:spcAft>
                <a:spcPct val="50000"/>
              </a:spcAft>
              <a:buFont typeface="Wingdings" pitchFamily="2" charset="2"/>
              <a:buNone/>
            </a:pPr>
            <a:r>
              <a:rPr lang="en-US" altLang="en-US" dirty="0"/>
              <a:t>Upon completion of this module, you should be able to: </a:t>
            </a:r>
          </a:p>
          <a:p>
            <a:pPr lvl="1" eaLnBrk="1" hangingPunct="1">
              <a:spcBef>
                <a:spcPct val="75000"/>
              </a:spcBef>
            </a:pPr>
            <a:r>
              <a:rPr lang="en-US" altLang="en-US" sz="2000" dirty="0"/>
              <a:t>Describe a logical record and demonstrate its use</a:t>
            </a:r>
          </a:p>
          <a:p>
            <a:pPr lvl="1" eaLnBrk="1" hangingPunct="1">
              <a:spcBef>
                <a:spcPct val="75000"/>
              </a:spcBef>
            </a:pPr>
            <a:r>
              <a:rPr lang="en-US" altLang="en-US" sz="2000" dirty="0"/>
              <a:t>Describe the attributes of a view column definition</a:t>
            </a:r>
          </a:p>
          <a:p>
            <a:pPr lvl="1" eaLnBrk="1" hangingPunct="1">
              <a:spcBef>
                <a:spcPct val="75000"/>
              </a:spcBef>
            </a:pPr>
            <a:r>
              <a:rPr lang="en-US" altLang="en-US" sz="2000" dirty="0"/>
              <a:t>Name the various data formats that GenevaERS can read and write</a:t>
            </a:r>
          </a:p>
          <a:p>
            <a:pPr lvl="1" eaLnBrk="1" hangingPunct="1">
              <a:spcBef>
                <a:spcPct val="75000"/>
              </a:spcBef>
            </a:pPr>
            <a:r>
              <a:rPr lang="en-US" altLang="en-US" sz="2000" dirty="0"/>
              <a:t>Locate the input and output DD names in the metadata, and update the Extract phase JCL to include these names</a:t>
            </a:r>
          </a:p>
        </p:txBody>
      </p:sp>
      <p:pic>
        <p:nvPicPr>
          <p:cNvPr id="2" name="Online Media 1" descr="Mod3slide2.mp3">
            <a:hlinkClick r:id="" action="ppaction://media"/>
            <a:extLst>
              <a:ext uri="{FF2B5EF4-FFF2-40B4-BE49-F238E27FC236}">
                <a16:creationId xmlns:a16="http://schemas.microsoft.com/office/drawing/2014/main" id="{411BF5BF-2EB9-7A4F-B47E-6FC0F8992BB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25855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8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a:extLst>
              <a:ext uri="{FF2B5EF4-FFF2-40B4-BE49-F238E27FC236}">
                <a16:creationId xmlns:a16="http://schemas.microsoft.com/office/drawing/2014/main" id="{1B0D0C75-50B6-2245-A8F1-974666D10CD7}"/>
              </a:ext>
            </a:extLst>
          </p:cNvPr>
          <p:cNvSpPr>
            <a:spLocks noGrp="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870B9EDC-1AE7-A344-AF66-8A2D5BB3A37E}" type="slidenum">
              <a:rPr lang="en-AU" altLang="en-US" sz="1400"/>
              <a:pPr/>
              <a:t>20</a:t>
            </a:fld>
            <a:endParaRPr lang="en-AU" altLang="en-US" sz="1400"/>
          </a:p>
        </p:txBody>
      </p:sp>
      <p:sp>
        <p:nvSpPr>
          <p:cNvPr id="22531" name="Rectangle 2">
            <a:extLst>
              <a:ext uri="{FF2B5EF4-FFF2-40B4-BE49-F238E27FC236}">
                <a16:creationId xmlns:a16="http://schemas.microsoft.com/office/drawing/2014/main" id="{0C80B434-0E85-7442-A406-9FB2B3038A68}"/>
              </a:ext>
            </a:extLst>
          </p:cNvPr>
          <p:cNvSpPr>
            <a:spLocks noGrp="1" noChangeArrowheads="1"/>
          </p:cNvSpPr>
          <p:nvPr>
            <p:ph type="title"/>
          </p:nvPr>
        </p:nvSpPr>
        <p:spPr/>
        <p:txBody>
          <a:bodyPr/>
          <a:lstStyle/>
          <a:p>
            <a:r>
              <a:rPr lang="en-US" altLang="en-US"/>
              <a:t>Field Limits</a:t>
            </a:r>
          </a:p>
        </p:txBody>
      </p:sp>
      <p:graphicFrame>
        <p:nvGraphicFramePr>
          <p:cNvPr id="22590" name="Group 62">
            <a:extLst>
              <a:ext uri="{FF2B5EF4-FFF2-40B4-BE49-F238E27FC236}">
                <a16:creationId xmlns:a16="http://schemas.microsoft.com/office/drawing/2014/main" id="{3649BA94-372C-6B4B-88A0-DEE053041AFE}"/>
              </a:ext>
            </a:extLst>
          </p:cNvPr>
          <p:cNvGraphicFramePr>
            <a:graphicFrameLocks noGrp="1"/>
          </p:cNvGraphicFramePr>
          <p:nvPr>
            <p:ph idx="1"/>
          </p:nvPr>
        </p:nvGraphicFramePr>
        <p:xfrm>
          <a:off x="228600" y="685800"/>
          <a:ext cx="8593138" cy="5192205"/>
        </p:xfrm>
        <a:graphic>
          <a:graphicData uri="http://schemas.openxmlformats.org/drawingml/2006/table">
            <a:tbl>
              <a:tblPr/>
              <a:tblGrid>
                <a:gridCol w="1384300">
                  <a:extLst>
                    <a:ext uri="{9D8B030D-6E8A-4147-A177-3AD203B41FA5}">
                      <a16:colId xmlns:a16="http://schemas.microsoft.com/office/drawing/2014/main" val="471391742"/>
                    </a:ext>
                  </a:extLst>
                </a:gridCol>
                <a:gridCol w="909638">
                  <a:extLst>
                    <a:ext uri="{9D8B030D-6E8A-4147-A177-3AD203B41FA5}">
                      <a16:colId xmlns:a16="http://schemas.microsoft.com/office/drawing/2014/main" val="1048939698"/>
                    </a:ext>
                  </a:extLst>
                </a:gridCol>
                <a:gridCol w="987425">
                  <a:extLst>
                    <a:ext uri="{9D8B030D-6E8A-4147-A177-3AD203B41FA5}">
                      <a16:colId xmlns:a16="http://schemas.microsoft.com/office/drawing/2014/main" val="1057096199"/>
                    </a:ext>
                  </a:extLst>
                </a:gridCol>
                <a:gridCol w="1365250">
                  <a:extLst>
                    <a:ext uri="{9D8B030D-6E8A-4147-A177-3AD203B41FA5}">
                      <a16:colId xmlns:a16="http://schemas.microsoft.com/office/drawing/2014/main" val="2103546346"/>
                    </a:ext>
                  </a:extLst>
                </a:gridCol>
                <a:gridCol w="3946525">
                  <a:extLst>
                    <a:ext uri="{9D8B030D-6E8A-4147-A177-3AD203B41FA5}">
                      <a16:colId xmlns:a16="http://schemas.microsoft.com/office/drawing/2014/main" val="354698526"/>
                    </a:ext>
                  </a:extLst>
                </a:gridCol>
              </a:tblGrid>
              <a:tr h="390525">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Data Type</a:t>
                      </a:r>
                      <a:endParaRPr kumimoji="0" lang="en-US" altLang="en-US" sz="1200" b="0" i="0" u="none" strike="noStrike" cap="none" normalizeH="0" baseline="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Field Size (Min-Max)</a:t>
                      </a:r>
                      <a:endParaRPr kumimoji="0" lang="en-US" altLang="en-US" sz="1200" b="0" i="0" u="none" strike="noStrike" cap="none" normalizeH="0" baseline="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Decimals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Max Value (Assuming no decimal places)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Comments</a:t>
                      </a:r>
                      <a:endParaRPr kumimoji="0" lang="en-US" altLang="en-US" sz="1200" b="0" i="0" u="none" strike="noStrike" cap="none" normalizeH="0" baseline="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extLst>
                  <a:ext uri="{0D108BD9-81ED-4DB2-BD59-A6C34878D82A}">
                    <a16:rowId xmlns:a16="http://schemas.microsoft.com/office/drawing/2014/main" val="3122832571"/>
                  </a:ext>
                </a:extLst>
              </a:tr>
              <a:tr h="260350">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Alphanumeric</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1-256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256 digits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No sign possible. Cannot be used in calculations.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80649918"/>
                  </a:ext>
                </a:extLst>
              </a:tr>
              <a:tr h="581025">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Binary and Sortable Binary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1, 2, 4, and 8 byte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0-9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Signed:</a:t>
                      </a:r>
                    </a:p>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1 byte   = -128 to +127</a:t>
                      </a:r>
                    </a:p>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2 bytes = -32768 to +32767</a:t>
                      </a:r>
                    </a:p>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4 bytes = -2,147,483,648 to +2,147,483,647</a:t>
                      </a:r>
                    </a:p>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8 bytes = -9,223,372,036,854,775,808 to +9,223,372,036,854,775,807</a:t>
                      </a:r>
                    </a:p>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Unsigned:</a:t>
                      </a:r>
                    </a:p>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1 byte   = 0 to 256</a:t>
                      </a:r>
                    </a:p>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2 bytes = 0 to 65535</a:t>
                      </a:r>
                    </a:p>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4 bytes = 0 to 4,294,967,295</a:t>
                      </a:r>
                    </a:p>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8 bytes = 0 through 18,446,744,073,709,551,615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2594988252"/>
                  </a:ext>
                </a:extLst>
              </a:tr>
              <a:tr h="377825">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Binary Coded Decimal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1-10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0-9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20 digits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No sign is possible.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61989419"/>
                  </a:ext>
                </a:extLst>
              </a:tr>
              <a:tr h="404813">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Edited Numeric</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1-256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0-6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31 digits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Although field length may be 256 bytes, practical limit is 31 digits.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33061173"/>
                  </a:ext>
                </a:extLst>
              </a:tr>
              <a:tr h="355600">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Masked Numeric</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1-256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0-6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31 digits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Although field length may be 256 bytes, practical limit is 31 digits.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82118764"/>
                  </a:ext>
                </a:extLst>
              </a:tr>
              <a:tr h="533400">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Packed and Sortable Packed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1-16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0-9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31 digits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This format is used for internal calculations.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70529155"/>
                  </a:ext>
                </a:extLst>
              </a:tr>
              <a:tr h="379413">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Zoned Decimal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1A7B0"/>
                    </a:solid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MS Mincho" panose="02020609040205080304" pitchFamily="49" charset="-128"/>
                          <a:cs typeface="Arial" panose="020B0604020202020204" pitchFamily="34" charset="0"/>
                        </a:rPr>
                        <a:t>1-16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0-9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16 digits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9390879"/>
                  </a:ext>
                </a:extLst>
              </a:tr>
            </a:tbl>
          </a:graphicData>
        </a:graphic>
      </p:graphicFrame>
      <p:pic>
        <p:nvPicPr>
          <p:cNvPr id="2" name="Online Media 1" descr="Mod3slide20.mp3">
            <a:hlinkClick r:id="" action="ppaction://media"/>
            <a:extLst>
              <a:ext uri="{FF2B5EF4-FFF2-40B4-BE49-F238E27FC236}">
                <a16:creationId xmlns:a16="http://schemas.microsoft.com/office/drawing/2014/main" id="{ED12AFBA-B241-294B-BD7D-C5E2F08474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954970" y="30226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4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a:extLst>
              <a:ext uri="{FF2B5EF4-FFF2-40B4-BE49-F238E27FC236}">
                <a16:creationId xmlns:a16="http://schemas.microsoft.com/office/drawing/2014/main" id="{92836CFE-0522-954F-9A6C-74A8226F9D48}"/>
              </a:ext>
            </a:extLst>
          </p:cNvPr>
          <p:cNvSpPr>
            <a:spLocks noGrp="1" noChangeArrowheads="1"/>
          </p:cNvSpPr>
          <p:nvPr>
            <p:ph type="title"/>
          </p:nvPr>
        </p:nvSpPr>
        <p:spPr>
          <a:xfrm>
            <a:off x="228600" y="138113"/>
            <a:ext cx="7818438" cy="547687"/>
          </a:xfrm>
          <a:ln/>
        </p:spPr>
        <p:txBody>
          <a:bodyPr/>
          <a:lstStyle/>
          <a:p>
            <a:r>
              <a:rPr altLang="en-US"/>
              <a:t>Date/Time Format</a:t>
            </a:r>
          </a:p>
        </p:txBody>
      </p:sp>
      <p:pic>
        <p:nvPicPr>
          <p:cNvPr id="23556" name="Picture 5">
            <a:extLst>
              <a:ext uri="{FF2B5EF4-FFF2-40B4-BE49-F238E27FC236}">
                <a16:creationId xmlns:a16="http://schemas.microsoft.com/office/drawing/2014/main" id="{7DAE3672-EEFE-3F4A-A954-AC340694E1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19765"/>
          <a:stretch>
            <a:fillRect/>
          </a:stretch>
        </p:blipFill>
        <p:spPr bwMode="auto">
          <a:xfrm>
            <a:off x="169863" y="696913"/>
            <a:ext cx="7053262" cy="52101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3557" name="Rectangle 6">
            <a:extLst>
              <a:ext uri="{FF2B5EF4-FFF2-40B4-BE49-F238E27FC236}">
                <a16:creationId xmlns:a16="http://schemas.microsoft.com/office/drawing/2014/main" id="{A5DCAC68-78F7-CB44-98C7-762F7230D47E}"/>
              </a:ext>
            </a:extLst>
          </p:cNvPr>
          <p:cNvSpPr>
            <a:spLocks noChangeArrowheads="1"/>
          </p:cNvSpPr>
          <p:nvPr/>
        </p:nvSpPr>
        <p:spPr bwMode="auto">
          <a:xfrm>
            <a:off x="3965575" y="3124200"/>
            <a:ext cx="838200" cy="379413"/>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3558" name="Rectangle 7">
            <a:extLst>
              <a:ext uri="{FF2B5EF4-FFF2-40B4-BE49-F238E27FC236}">
                <a16:creationId xmlns:a16="http://schemas.microsoft.com/office/drawing/2014/main" id="{F0C07C47-1BC9-2B40-A8A3-4034ACE19CF9}"/>
              </a:ext>
            </a:extLst>
          </p:cNvPr>
          <p:cNvSpPr>
            <a:spLocks noChangeArrowheads="1"/>
          </p:cNvSpPr>
          <p:nvPr/>
        </p:nvSpPr>
        <p:spPr bwMode="auto">
          <a:xfrm>
            <a:off x="6443663" y="2822575"/>
            <a:ext cx="758825" cy="455613"/>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3559" name="Text Box 8">
            <a:extLst>
              <a:ext uri="{FF2B5EF4-FFF2-40B4-BE49-F238E27FC236}">
                <a16:creationId xmlns:a16="http://schemas.microsoft.com/office/drawing/2014/main" id="{89C3A622-4CCB-FC41-B5C5-98D74D9DA2E4}"/>
              </a:ext>
            </a:extLst>
          </p:cNvPr>
          <p:cNvSpPr txBox="1">
            <a:spLocks noChangeArrowheads="1"/>
          </p:cNvSpPr>
          <p:nvPr/>
        </p:nvSpPr>
        <p:spPr bwMode="auto">
          <a:xfrm>
            <a:off x="7380288" y="1924050"/>
            <a:ext cx="1365250" cy="669925"/>
          </a:xfrm>
          <a:prstGeom prst="rect">
            <a:avLst/>
          </a:prstGeom>
          <a:noFill/>
          <a:ln w="28575" algn="ctr">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Input Value</a:t>
            </a:r>
          </a:p>
        </p:txBody>
      </p:sp>
      <p:sp>
        <p:nvSpPr>
          <p:cNvPr id="23560" name="Line 9">
            <a:extLst>
              <a:ext uri="{FF2B5EF4-FFF2-40B4-BE49-F238E27FC236}">
                <a16:creationId xmlns:a16="http://schemas.microsoft.com/office/drawing/2014/main" id="{655FFE9E-E14B-5B4E-B67F-C8ACF57D4F7D}"/>
              </a:ext>
            </a:extLst>
          </p:cNvPr>
          <p:cNvSpPr>
            <a:spLocks noChangeShapeType="1"/>
          </p:cNvSpPr>
          <p:nvPr/>
        </p:nvSpPr>
        <p:spPr bwMode="auto">
          <a:xfrm flipH="1" flipV="1">
            <a:off x="7227888" y="2973388"/>
            <a:ext cx="303212" cy="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pic>
        <p:nvPicPr>
          <p:cNvPr id="23561" name="Picture 10">
            <a:extLst>
              <a:ext uri="{FF2B5EF4-FFF2-40B4-BE49-F238E27FC236}">
                <a16:creationId xmlns:a16="http://schemas.microsoft.com/office/drawing/2014/main" id="{85E662DB-8219-4D4A-A49C-3AD89A9AF7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6925" y="6161088"/>
            <a:ext cx="28956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3562" name="Picture 11">
            <a:extLst>
              <a:ext uri="{FF2B5EF4-FFF2-40B4-BE49-F238E27FC236}">
                <a16:creationId xmlns:a16="http://schemas.microsoft.com/office/drawing/2014/main" id="{23218617-5559-E74D-8D77-4890FA1ECF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7300" y="2862263"/>
            <a:ext cx="9620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3563" name="Line 12">
            <a:extLst>
              <a:ext uri="{FF2B5EF4-FFF2-40B4-BE49-F238E27FC236}">
                <a16:creationId xmlns:a16="http://schemas.microsoft.com/office/drawing/2014/main" id="{D1176283-870B-0344-9BA2-784C1E98BDC4}"/>
              </a:ext>
            </a:extLst>
          </p:cNvPr>
          <p:cNvSpPr>
            <a:spLocks noChangeShapeType="1"/>
          </p:cNvSpPr>
          <p:nvPr/>
        </p:nvSpPr>
        <p:spPr bwMode="auto">
          <a:xfrm flipH="1">
            <a:off x="8062913" y="2593975"/>
            <a:ext cx="0" cy="303213"/>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3564" name="AutoShape 13">
            <a:extLst>
              <a:ext uri="{FF2B5EF4-FFF2-40B4-BE49-F238E27FC236}">
                <a16:creationId xmlns:a16="http://schemas.microsoft.com/office/drawing/2014/main" id="{577FFF65-DD67-FF42-8106-ECD3724FEAF0}"/>
              </a:ext>
            </a:extLst>
          </p:cNvPr>
          <p:cNvSpPr>
            <a:spLocks/>
          </p:cNvSpPr>
          <p:nvPr/>
        </p:nvSpPr>
        <p:spPr bwMode="auto">
          <a:xfrm rot="5400000">
            <a:off x="4081462" y="5437188"/>
            <a:ext cx="303213" cy="1144588"/>
          </a:xfrm>
          <a:prstGeom prst="leftBrace">
            <a:avLst>
              <a:gd name="adj1" fmla="val 31457"/>
              <a:gd name="adj2" fmla="val 49653"/>
            </a:avLst>
          </a:prstGeom>
          <a:noFill/>
          <a:ln w="28575">
            <a:solidFill>
              <a:srgbClr val="0033CC"/>
            </a:solidFill>
            <a:round/>
            <a:headEnd/>
            <a:tailEnd type="none" w="lg" len="lg"/>
          </a:ln>
          <a:extLst>
            <a:ext uri="{909E8E84-426E-40DD-AFC4-6F175D3DCCD1}">
              <a14:hiddenFill xmlns:a14="http://schemas.microsoft.com/office/drawing/2010/main">
                <a:solidFill>
                  <a:srgbClr val="FFFFFF"/>
                </a:solidFill>
              </a14:hiddenFill>
            </a:ext>
          </a:extLst>
        </p:spPr>
        <p:txBody>
          <a:bodyPr rot="10800000" vert="eaVert" wrap="none" lIns="0" rIns="0"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3565" name="Text Box 14">
            <a:extLst>
              <a:ext uri="{FF2B5EF4-FFF2-40B4-BE49-F238E27FC236}">
                <a16:creationId xmlns:a16="http://schemas.microsoft.com/office/drawing/2014/main" id="{83AD2949-1977-E041-8BEB-19950E4667AF}"/>
              </a:ext>
            </a:extLst>
          </p:cNvPr>
          <p:cNvSpPr txBox="1">
            <a:spLocks noChangeArrowheads="1"/>
          </p:cNvSpPr>
          <p:nvPr/>
        </p:nvSpPr>
        <p:spPr bwMode="auto">
          <a:xfrm>
            <a:off x="5553075" y="5886450"/>
            <a:ext cx="1371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Output Date</a:t>
            </a:r>
          </a:p>
          <a:p>
            <a:pPr eaLnBrk="1" hangingPunct="1">
              <a:lnSpc>
                <a:spcPct val="100000"/>
              </a:lnSpc>
              <a:buClr>
                <a:schemeClr val="accent2"/>
              </a:buClr>
              <a:buFont typeface="Wingdings" pitchFamily="2" charset="2"/>
              <a:buNone/>
            </a:pPr>
            <a:r>
              <a:rPr lang="en-US" altLang="en-US" sz="1800" b="1">
                <a:solidFill>
                  <a:srgbClr val="0033CC"/>
                </a:solidFill>
              </a:rPr>
              <a:t>10/01/2010</a:t>
            </a:r>
          </a:p>
        </p:txBody>
      </p:sp>
      <p:sp>
        <p:nvSpPr>
          <p:cNvPr id="23566" name="Line 15">
            <a:extLst>
              <a:ext uri="{FF2B5EF4-FFF2-40B4-BE49-F238E27FC236}">
                <a16:creationId xmlns:a16="http://schemas.microsoft.com/office/drawing/2014/main" id="{2C620330-9F60-3440-8CCD-487B4A0D4B3D}"/>
              </a:ext>
            </a:extLst>
          </p:cNvPr>
          <p:cNvSpPr>
            <a:spLocks noChangeShapeType="1"/>
          </p:cNvSpPr>
          <p:nvPr/>
        </p:nvSpPr>
        <p:spPr bwMode="auto">
          <a:xfrm flipH="1">
            <a:off x="5027613" y="6038850"/>
            <a:ext cx="457200" cy="15240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3567" name="Line 16">
            <a:extLst>
              <a:ext uri="{FF2B5EF4-FFF2-40B4-BE49-F238E27FC236}">
                <a16:creationId xmlns:a16="http://schemas.microsoft.com/office/drawing/2014/main" id="{830E01AD-6950-F748-BFDE-B7DEE04E196E}"/>
              </a:ext>
            </a:extLst>
          </p:cNvPr>
          <p:cNvSpPr>
            <a:spLocks noChangeShapeType="1"/>
          </p:cNvSpPr>
          <p:nvPr/>
        </p:nvSpPr>
        <p:spPr bwMode="auto">
          <a:xfrm flipH="1">
            <a:off x="4849813" y="2973388"/>
            <a:ext cx="1593850" cy="228600"/>
          </a:xfrm>
          <a:prstGeom prst="line">
            <a:avLst/>
          </a:prstGeom>
          <a:noFill/>
          <a:ln w="28575">
            <a:solidFill>
              <a:srgbClr val="0033CC"/>
            </a:solidFill>
            <a:round/>
            <a:headEnd type="triangle" w="med" len="med"/>
            <a:tailEnd type="triangle" w="med" len="med"/>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3568" name="Rectangle 17">
            <a:extLst>
              <a:ext uri="{FF2B5EF4-FFF2-40B4-BE49-F238E27FC236}">
                <a16:creationId xmlns:a16="http://schemas.microsoft.com/office/drawing/2014/main" id="{59EEB327-6CCB-9348-9AAE-02B943B04995}"/>
              </a:ext>
            </a:extLst>
          </p:cNvPr>
          <p:cNvSpPr>
            <a:spLocks noChangeArrowheads="1"/>
          </p:cNvSpPr>
          <p:nvPr/>
        </p:nvSpPr>
        <p:spPr bwMode="auto">
          <a:xfrm>
            <a:off x="8291513" y="2797175"/>
            <a:ext cx="303212" cy="303213"/>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3569" name="Rectangle 18">
            <a:extLst>
              <a:ext uri="{FF2B5EF4-FFF2-40B4-BE49-F238E27FC236}">
                <a16:creationId xmlns:a16="http://schemas.microsoft.com/office/drawing/2014/main" id="{457395AE-5F62-CD47-B369-416804CECD0F}"/>
              </a:ext>
            </a:extLst>
          </p:cNvPr>
          <p:cNvSpPr>
            <a:spLocks noChangeArrowheads="1"/>
          </p:cNvSpPr>
          <p:nvPr/>
        </p:nvSpPr>
        <p:spPr bwMode="auto">
          <a:xfrm>
            <a:off x="3736975" y="6161088"/>
            <a:ext cx="303213" cy="303212"/>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3572" name="Slide Number Placeholder 3">
            <a:extLst>
              <a:ext uri="{FF2B5EF4-FFF2-40B4-BE49-F238E27FC236}">
                <a16:creationId xmlns:a16="http://schemas.microsoft.com/office/drawing/2014/main" id="{8F3A39AB-2DB2-3042-816D-391348A2785B}"/>
              </a:ext>
            </a:extLst>
          </p:cNvPr>
          <p:cNvSpPr txBox="1">
            <a:spLocks noGrp="1"/>
          </p:cNvSpPr>
          <p:nvPr/>
        </p:nvSpPr>
        <p:spPr bwMode="auto">
          <a:xfrm>
            <a:off x="228600" y="6381750"/>
            <a:ext cx="914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r"/>
            <a:fld id="{FB2EF2CF-4555-3A41-A793-18ABC8494796}" type="slidenum">
              <a:rPr lang="en-AU" altLang="en-US" sz="1400"/>
              <a:pPr algn="r"/>
              <a:t>21</a:t>
            </a:fld>
            <a:endParaRPr lang="en-AU" altLang="en-US" sz="1400"/>
          </a:p>
        </p:txBody>
      </p:sp>
      <p:pic>
        <p:nvPicPr>
          <p:cNvPr id="2" name="Online Media 1" descr="Mod3slide21.mp3">
            <a:hlinkClick r:id="" action="ppaction://media"/>
            <a:extLst>
              <a:ext uri="{FF2B5EF4-FFF2-40B4-BE49-F238E27FC236}">
                <a16:creationId xmlns:a16="http://schemas.microsoft.com/office/drawing/2014/main" id="{970A778B-BB34-4047-96CD-22C9CD7A51A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19161" y="268128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3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9">
            <a:extLst>
              <a:ext uri="{FF2B5EF4-FFF2-40B4-BE49-F238E27FC236}">
                <a16:creationId xmlns:a16="http://schemas.microsoft.com/office/drawing/2014/main" id="{B7B34E1B-4BF5-C94E-A7CA-55C5F4882777}"/>
              </a:ext>
            </a:extLst>
          </p:cNvPr>
          <p:cNvSpPr>
            <a:spLocks noGrp="1" noChangeArrowheads="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403FB9A2-D327-6D4A-91BC-7711E2BF0B43}" type="slidenum">
              <a:rPr lang="en-AU" altLang="en-US" sz="1400"/>
              <a:pPr/>
              <a:t>22</a:t>
            </a:fld>
            <a:endParaRPr lang="en-AU" altLang="en-US" sz="1400"/>
          </a:p>
        </p:txBody>
      </p:sp>
      <p:pic>
        <p:nvPicPr>
          <p:cNvPr id="24579" name="Picture 2">
            <a:extLst>
              <a:ext uri="{FF2B5EF4-FFF2-40B4-BE49-F238E27FC236}">
                <a16:creationId xmlns:a16="http://schemas.microsoft.com/office/drawing/2014/main" id="{67A0A082-4985-FF4B-A13A-B78D9EEF27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60341"/>
          <a:stretch>
            <a:fillRect/>
          </a:stretch>
        </p:blipFill>
        <p:spPr bwMode="auto">
          <a:xfrm>
            <a:off x="381000" y="762000"/>
            <a:ext cx="3354388" cy="51450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4580" name="Rectangle 3">
            <a:extLst>
              <a:ext uri="{FF2B5EF4-FFF2-40B4-BE49-F238E27FC236}">
                <a16:creationId xmlns:a16="http://schemas.microsoft.com/office/drawing/2014/main" id="{2249D886-C4C6-F542-A998-CD73CDBF07A9}"/>
              </a:ext>
            </a:extLst>
          </p:cNvPr>
          <p:cNvSpPr>
            <a:spLocks noGrp="1" noChangeArrowheads="1"/>
          </p:cNvSpPr>
          <p:nvPr>
            <p:ph type="title"/>
          </p:nvPr>
        </p:nvSpPr>
        <p:spPr>
          <a:xfrm>
            <a:off x="228600" y="0"/>
            <a:ext cx="7162800" cy="498475"/>
          </a:xfrm>
          <a:noFill/>
          <a:ln/>
        </p:spPr>
        <p:txBody>
          <a:bodyPr anchor="b"/>
          <a:lstStyle/>
          <a:p>
            <a:r>
              <a:rPr altLang="en-US"/>
              <a:t>Finding the Logical File for the View</a:t>
            </a:r>
          </a:p>
        </p:txBody>
      </p:sp>
      <p:sp>
        <p:nvSpPr>
          <p:cNvPr id="24581" name="Rectangle 4">
            <a:extLst>
              <a:ext uri="{FF2B5EF4-FFF2-40B4-BE49-F238E27FC236}">
                <a16:creationId xmlns:a16="http://schemas.microsoft.com/office/drawing/2014/main" id="{63567E31-664B-FB4E-81BA-BB69E2E816F8}"/>
              </a:ext>
            </a:extLst>
          </p:cNvPr>
          <p:cNvSpPr>
            <a:spLocks noChangeArrowheads="1"/>
          </p:cNvSpPr>
          <p:nvPr/>
        </p:nvSpPr>
        <p:spPr bwMode="auto">
          <a:xfrm>
            <a:off x="2219325" y="4749800"/>
            <a:ext cx="609600" cy="152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4582" name="Text Box 5">
            <a:extLst>
              <a:ext uri="{FF2B5EF4-FFF2-40B4-BE49-F238E27FC236}">
                <a16:creationId xmlns:a16="http://schemas.microsoft.com/office/drawing/2014/main" id="{7D49D29B-BB83-A94C-BBFA-64BC25439BAF}"/>
              </a:ext>
            </a:extLst>
          </p:cNvPr>
          <p:cNvSpPr txBox="1">
            <a:spLocks noChangeArrowheads="1"/>
          </p:cNvSpPr>
          <p:nvPr/>
        </p:nvSpPr>
        <p:spPr bwMode="auto">
          <a:xfrm>
            <a:off x="3205163" y="5175250"/>
            <a:ext cx="2438400" cy="669925"/>
          </a:xfrm>
          <a:prstGeom prst="rect">
            <a:avLst/>
          </a:prstGeom>
          <a:solidFill>
            <a:schemeClr val="bg1"/>
          </a:solidFill>
          <a:ln w="28575" algn="ctr">
            <a:solidFill>
              <a:srgbClr val="3366FF"/>
            </a:solidFill>
            <a:miter lim="800000"/>
            <a:headEnd/>
            <a:tailEnd/>
          </a:ln>
        </p:spPr>
        <p:txBody>
          <a:bodyPr>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2. Identify the logical file.</a:t>
            </a:r>
          </a:p>
        </p:txBody>
      </p:sp>
      <p:sp>
        <p:nvSpPr>
          <p:cNvPr id="24583" name="Line 6">
            <a:extLst>
              <a:ext uri="{FF2B5EF4-FFF2-40B4-BE49-F238E27FC236}">
                <a16:creationId xmlns:a16="http://schemas.microsoft.com/office/drawing/2014/main" id="{D4993815-D9D1-F446-BFC5-CB6D47EE11DD}"/>
              </a:ext>
            </a:extLst>
          </p:cNvPr>
          <p:cNvSpPr>
            <a:spLocks noChangeShapeType="1"/>
          </p:cNvSpPr>
          <p:nvPr/>
        </p:nvSpPr>
        <p:spPr bwMode="auto">
          <a:xfrm flipH="1" flipV="1">
            <a:off x="2527300" y="4870450"/>
            <a:ext cx="677863" cy="911225"/>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4584" name="Rectangle 7">
            <a:extLst>
              <a:ext uri="{FF2B5EF4-FFF2-40B4-BE49-F238E27FC236}">
                <a16:creationId xmlns:a16="http://schemas.microsoft.com/office/drawing/2014/main" id="{13E64283-C58E-5241-84F5-B58FD17D6914}"/>
              </a:ext>
            </a:extLst>
          </p:cNvPr>
          <p:cNvSpPr>
            <a:spLocks noChangeArrowheads="1"/>
          </p:cNvSpPr>
          <p:nvPr/>
        </p:nvSpPr>
        <p:spPr bwMode="auto">
          <a:xfrm>
            <a:off x="1752600" y="4114800"/>
            <a:ext cx="1066800" cy="152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4585" name="Text Box 8">
            <a:extLst>
              <a:ext uri="{FF2B5EF4-FFF2-40B4-BE49-F238E27FC236}">
                <a16:creationId xmlns:a16="http://schemas.microsoft.com/office/drawing/2014/main" id="{655CA0D0-6686-0A49-A758-9452B9CE2C89}"/>
              </a:ext>
            </a:extLst>
          </p:cNvPr>
          <p:cNvSpPr txBox="1">
            <a:spLocks noChangeArrowheads="1"/>
          </p:cNvSpPr>
          <p:nvPr/>
        </p:nvSpPr>
        <p:spPr bwMode="auto">
          <a:xfrm>
            <a:off x="246063" y="5175250"/>
            <a:ext cx="2352675" cy="669925"/>
          </a:xfrm>
          <a:prstGeom prst="rect">
            <a:avLst/>
          </a:prstGeom>
          <a:solidFill>
            <a:schemeClr val="bg1"/>
          </a:solidFill>
          <a:ln w="28575" algn="ctr">
            <a:solidFill>
              <a:srgbClr val="3366FF"/>
            </a:solidFill>
            <a:miter lim="800000"/>
            <a:headEnd/>
            <a:tailEnd/>
          </a:ln>
        </p:spPr>
        <p:txBody>
          <a:bodyPr>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1. Click in the </a:t>
            </a:r>
            <a:r>
              <a:rPr lang="en-US" altLang="en-US" sz="1800" b="1">
                <a:solidFill>
                  <a:srgbClr val="3366FF"/>
                </a:solidFill>
              </a:rPr>
              <a:t>View Source</a:t>
            </a:r>
            <a:r>
              <a:rPr lang="en-US" altLang="en-US" sz="1800">
                <a:solidFill>
                  <a:srgbClr val="3366FF"/>
                </a:solidFill>
              </a:rPr>
              <a:t> cell.</a:t>
            </a:r>
          </a:p>
        </p:txBody>
      </p:sp>
      <p:sp>
        <p:nvSpPr>
          <p:cNvPr id="24586" name="Line 9">
            <a:extLst>
              <a:ext uri="{FF2B5EF4-FFF2-40B4-BE49-F238E27FC236}">
                <a16:creationId xmlns:a16="http://schemas.microsoft.com/office/drawing/2014/main" id="{1FF262FB-39E9-A347-B108-73FF08519DA7}"/>
              </a:ext>
            </a:extLst>
          </p:cNvPr>
          <p:cNvSpPr>
            <a:spLocks noChangeShapeType="1"/>
          </p:cNvSpPr>
          <p:nvPr/>
        </p:nvSpPr>
        <p:spPr bwMode="auto">
          <a:xfrm flipV="1">
            <a:off x="1460500" y="4264025"/>
            <a:ext cx="915988" cy="835025"/>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4587" name="AutoShape 5">
            <a:extLst>
              <a:ext uri="{FF2B5EF4-FFF2-40B4-BE49-F238E27FC236}">
                <a16:creationId xmlns:a16="http://schemas.microsoft.com/office/drawing/2014/main" id="{43497904-4D88-E04C-89D6-2D564947E765}"/>
              </a:ext>
            </a:extLst>
          </p:cNvPr>
          <p:cNvSpPr>
            <a:spLocks noChangeArrowheads="1"/>
          </p:cNvSpPr>
          <p:nvPr/>
        </p:nvSpPr>
        <p:spPr bwMode="auto">
          <a:xfrm>
            <a:off x="4040188" y="3200400"/>
            <a:ext cx="850900" cy="1104900"/>
          </a:xfrm>
          <a:prstGeom prst="flowChartMagneticDisk">
            <a:avLst/>
          </a:prstGeom>
          <a:solidFill>
            <a:srgbClr val="00FFFF"/>
          </a:solidFill>
          <a:ln w="9525">
            <a:solidFill>
              <a:schemeClr val="tx1"/>
            </a:solidFill>
            <a:round/>
            <a:headEnd/>
            <a:tailEnd/>
          </a:ln>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200">
                <a:solidFill>
                  <a:schemeClr val="tx1"/>
                </a:solidFill>
              </a:rPr>
              <a:t>Source</a:t>
            </a:r>
          </a:p>
          <a:p>
            <a:pPr algn="ctr" eaLnBrk="1" hangingPunct="1">
              <a:lnSpc>
                <a:spcPct val="100000"/>
              </a:lnSpc>
              <a:buClr>
                <a:schemeClr val="accent2"/>
              </a:buClr>
              <a:buFont typeface="Wingdings" pitchFamily="2" charset="2"/>
              <a:buNone/>
            </a:pPr>
            <a:r>
              <a:rPr lang="en-US" altLang="en-US" sz="1200">
                <a:solidFill>
                  <a:schemeClr val="tx1"/>
                </a:solidFill>
              </a:rPr>
              <a:t>Data</a:t>
            </a:r>
          </a:p>
        </p:txBody>
      </p:sp>
      <p:sp>
        <p:nvSpPr>
          <p:cNvPr id="24588" name="AutoShape 6">
            <a:extLst>
              <a:ext uri="{FF2B5EF4-FFF2-40B4-BE49-F238E27FC236}">
                <a16:creationId xmlns:a16="http://schemas.microsoft.com/office/drawing/2014/main" id="{456FB4BF-C33A-8F46-964F-6465138AC7F7}"/>
              </a:ext>
            </a:extLst>
          </p:cNvPr>
          <p:cNvSpPr>
            <a:spLocks noChangeArrowheads="1"/>
          </p:cNvSpPr>
          <p:nvPr/>
        </p:nvSpPr>
        <p:spPr bwMode="auto">
          <a:xfrm>
            <a:off x="6103938" y="849313"/>
            <a:ext cx="854075" cy="1100137"/>
          </a:xfrm>
          <a:prstGeom prst="flowChartMagneticDisk">
            <a:avLst/>
          </a:prstGeom>
          <a:solidFill>
            <a:srgbClr val="FFFF00"/>
          </a:solidFill>
          <a:ln w="9525">
            <a:solidFill>
              <a:schemeClr val="tx1"/>
            </a:solidFill>
            <a:round/>
            <a:headEnd/>
            <a:tailEnd/>
          </a:ln>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200" dirty="0">
                <a:solidFill>
                  <a:schemeClr val="tx1"/>
                </a:solidFill>
              </a:rPr>
              <a:t>GenevaERS</a:t>
            </a:r>
          </a:p>
          <a:p>
            <a:pPr algn="ctr" eaLnBrk="1" hangingPunct="1">
              <a:lnSpc>
                <a:spcPct val="100000"/>
              </a:lnSpc>
              <a:buClr>
                <a:schemeClr val="accent2"/>
              </a:buClr>
              <a:buFont typeface="Wingdings" pitchFamily="2" charset="2"/>
              <a:buNone/>
            </a:pPr>
            <a:r>
              <a:rPr lang="en-US" altLang="en-US" sz="1200" dirty="0">
                <a:solidFill>
                  <a:schemeClr val="tx1"/>
                </a:solidFill>
              </a:rPr>
              <a:t>Metadata</a:t>
            </a:r>
          </a:p>
          <a:p>
            <a:pPr algn="ctr" eaLnBrk="1" hangingPunct="1">
              <a:lnSpc>
                <a:spcPct val="100000"/>
              </a:lnSpc>
              <a:buClr>
                <a:schemeClr val="accent2"/>
              </a:buClr>
              <a:buFont typeface="Wingdings" pitchFamily="2" charset="2"/>
              <a:buNone/>
            </a:pPr>
            <a:r>
              <a:rPr lang="en-US" altLang="en-US" sz="1200" dirty="0">
                <a:solidFill>
                  <a:schemeClr val="tx1"/>
                </a:solidFill>
              </a:rPr>
              <a:t>Repository</a:t>
            </a:r>
          </a:p>
        </p:txBody>
      </p:sp>
      <p:sp>
        <p:nvSpPr>
          <p:cNvPr id="24589" name="AutoShape 7">
            <a:extLst>
              <a:ext uri="{FF2B5EF4-FFF2-40B4-BE49-F238E27FC236}">
                <a16:creationId xmlns:a16="http://schemas.microsoft.com/office/drawing/2014/main" id="{4E00FA9A-7401-0A41-AA46-F48186A3726B}"/>
              </a:ext>
            </a:extLst>
          </p:cNvPr>
          <p:cNvSpPr>
            <a:spLocks noChangeArrowheads="1"/>
          </p:cNvSpPr>
          <p:nvPr/>
        </p:nvSpPr>
        <p:spPr bwMode="auto">
          <a:xfrm>
            <a:off x="7912100" y="3200400"/>
            <a:ext cx="850900" cy="1104900"/>
          </a:xfrm>
          <a:prstGeom prst="flowChartMagneticDisk">
            <a:avLst/>
          </a:prstGeom>
          <a:solidFill>
            <a:srgbClr val="00FF00"/>
          </a:solidFill>
          <a:ln w="9525">
            <a:solidFill>
              <a:schemeClr val="tx1"/>
            </a:solidFill>
            <a:round/>
            <a:headEnd/>
            <a:tailEnd/>
          </a:ln>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200">
                <a:solidFill>
                  <a:schemeClr val="tx1"/>
                </a:solidFill>
              </a:rPr>
              <a:t>Output</a:t>
            </a:r>
          </a:p>
        </p:txBody>
      </p:sp>
      <p:sp>
        <p:nvSpPr>
          <p:cNvPr id="24590" name="AutoShape 10">
            <a:extLst>
              <a:ext uri="{FF2B5EF4-FFF2-40B4-BE49-F238E27FC236}">
                <a16:creationId xmlns:a16="http://schemas.microsoft.com/office/drawing/2014/main" id="{B68796E3-0A32-9F4F-846E-09B200747A15}"/>
              </a:ext>
            </a:extLst>
          </p:cNvPr>
          <p:cNvSpPr>
            <a:spLocks noChangeArrowheads="1"/>
          </p:cNvSpPr>
          <p:nvPr/>
        </p:nvSpPr>
        <p:spPr bwMode="auto">
          <a:xfrm>
            <a:off x="5051425" y="3535363"/>
            <a:ext cx="581025" cy="441325"/>
          </a:xfrm>
          <a:prstGeom prst="rightArrow">
            <a:avLst>
              <a:gd name="adj1" fmla="val 50000"/>
              <a:gd name="adj2" fmla="val 32914"/>
            </a:avLst>
          </a:prstGeom>
          <a:solidFill>
            <a:schemeClr val="tx2"/>
          </a:solidFill>
          <a:ln w="12700" algn="ctr">
            <a:solidFill>
              <a:schemeClr val="tx1"/>
            </a:solidFill>
            <a:miter lim="800000"/>
            <a:headEnd/>
            <a:tailEnd/>
          </a:ln>
        </p:spPr>
        <p:txBody>
          <a:bodyPr wrap="none" lIns="0" rIns="0"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sz="1600"/>
          </a:p>
        </p:txBody>
      </p:sp>
      <p:sp>
        <p:nvSpPr>
          <p:cNvPr id="24591" name="AutoShape 11">
            <a:extLst>
              <a:ext uri="{FF2B5EF4-FFF2-40B4-BE49-F238E27FC236}">
                <a16:creationId xmlns:a16="http://schemas.microsoft.com/office/drawing/2014/main" id="{7C8EB888-DEEF-B44B-8E6F-1203768B8E54}"/>
              </a:ext>
            </a:extLst>
          </p:cNvPr>
          <p:cNvSpPr>
            <a:spLocks noChangeArrowheads="1"/>
          </p:cNvSpPr>
          <p:nvPr/>
        </p:nvSpPr>
        <p:spPr bwMode="auto">
          <a:xfrm>
            <a:off x="7224713" y="3535363"/>
            <a:ext cx="582612" cy="441325"/>
          </a:xfrm>
          <a:prstGeom prst="rightArrow">
            <a:avLst>
              <a:gd name="adj1" fmla="val 50000"/>
              <a:gd name="adj2" fmla="val 33004"/>
            </a:avLst>
          </a:prstGeom>
          <a:solidFill>
            <a:schemeClr val="tx2"/>
          </a:solidFill>
          <a:ln w="12700" algn="ctr">
            <a:solidFill>
              <a:schemeClr val="tx1"/>
            </a:solidFill>
            <a:miter lim="800000"/>
            <a:headEnd/>
            <a:tailEnd/>
          </a:ln>
        </p:spPr>
        <p:txBody>
          <a:bodyPr wrap="none" lIns="0" rIns="0"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sz="1600"/>
          </a:p>
        </p:txBody>
      </p:sp>
      <p:sp>
        <p:nvSpPr>
          <p:cNvPr id="24592" name="Text Box 4">
            <a:extLst>
              <a:ext uri="{FF2B5EF4-FFF2-40B4-BE49-F238E27FC236}">
                <a16:creationId xmlns:a16="http://schemas.microsoft.com/office/drawing/2014/main" id="{810386A2-257C-7843-8AFD-A1807B5742AC}"/>
              </a:ext>
            </a:extLst>
          </p:cNvPr>
          <p:cNvSpPr txBox="1">
            <a:spLocks noChangeArrowheads="1"/>
          </p:cNvSpPr>
          <p:nvPr/>
        </p:nvSpPr>
        <p:spPr bwMode="auto">
          <a:xfrm>
            <a:off x="7227888" y="2443163"/>
            <a:ext cx="1363662" cy="4445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pPr>
            <a:r>
              <a:rPr lang="en-US" altLang="en-US" sz="1200" b="1">
                <a:solidFill>
                  <a:srgbClr val="3366FF"/>
                </a:solidFill>
                <a:cs typeface="Arial" panose="020B0604020202020204" pitchFamily="34" charset="0"/>
              </a:rPr>
              <a:t>View Physical File DD Name</a:t>
            </a:r>
          </a:p>
        </p:txBody>
      </p:sp>
      <p:pic>
        <p:nvPicPr>
          <p:cNvPr id="24593" name="Picture 12">
            <a:extLst>
              <a:ext uri="{FF2B5EF4-FFF2-40B4-BE49-F238E27FC236}">
                <a16:creationId xmlns:a16="http://schemas.microsoft.com/office/drawing/2014/main" id="{912DEFC1-CFDC-4F4F-BE08-9F20E6D9C0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11195"/>
          <a:stretch>
            <a:fillRect/>
          </a:stretch>
        </p:blipFill>
        <p:spPr bwMode="auto">
          <a:xfrm>
            <a:off x="7304088" y="1152525"/>
            <a:ext cx="1219200" cy="1052513"/>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24594" name="Group 13">
            <a:extLst>
              <a:ext uri="{FF2B5EF4-FFF2-40B4-BE49-F238E27FC236}">
                <a16:creationId xmlns:a16="http://schemas.microsoft.com/office/drawing/2014/main" id="{4394C447-F41F-384F-A0DA-802D011B2343}"/>
              </a:ext>
            </a:extLst>
          </p:cNvPr>
          <p:cNvGrpSpPr>
            <a:grpSpLocks/>
          </p:cNvGrpSpPr>
          <p:nvPr/>
        </p:nvGrpSpPr>
        <p:grpSpPr bwMode="auto">
          <a:xfrm>
            <a:off x="5969000" y="2927350"/>
            <a:ext cx="989013" cy="1214438"/>
            <a:chOff x="4744" y="965"/>
            <a:chExt cx="1685" cy="2056"/>
          </a:xfrm>
        </p:grpSpPr>
        <p:sp>
          <p:nvSpPr>
            <p:cNvPr id="24599" name="Rectangle 14">
              <a:extLst>
                <a:ext uri="{FF2B5EF4-FFF2-40B4-BE49-F238E27FC236}">
                  <a16:creationId xmlns:a16="http://schemas.microsoft.com/office/drawing/2014/main" id="{8BE38595-902D-0A4D-BA67-DBE92FDDE172}"/>
                </a:ext>
              </a:extLst>
            </p:cNvPr>
            <p:cNvSpPr>
              <a:spLocks noChangeArrowheads="1"/>
            </p:cNvSpPr>
            <p:nvPr/>
          </p:nvSpPr>
          <p:spPr bwMode="auto">
            <a:xfrm>
              <a:off x="6227" y="965"/>
              <a:ext cx="191" cy="2056"/>
            </a:xfrm>
            <a:prstGeom prst="rect">
              <a:avLst/>
            </a:prstGeom>
            <a:solidFill>
              <a:schemeClr val="bg1"/>
            </a:solidFill>
            <a:ln w="12700" algn="ctr">
              <a:solidFill>
                <a:schemeClr val="bg1"/>
              </a:solidFill>
              <a:miter lim="800000"/>
              <a:headEnd/>
              <a:tailEnd/>
            </a:ln>
          </p:spPr>
          <p:txBody>
            <a:bodyPr wrap="none" lIns="0" rIns="0"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sz="1600"/>
            </a:p>
          </p:txBody>
        </p:sp>
        <p:pic>
          <p:nvPicPr>
            <p:cNvPr id="24600" name="Picture 15" descr="IBM_zHE_dynamic_left">
              <a:extLst>
                <a:ext uri="{FF2B5EF4-FFF2-40B4-BE49-F238E27FC236}">
                  <a16:creationId xmlns:a16="http://schemas.microsoft.com/office/drawing/2014/main" id="{F0EDD711-6C4D-B94C-861F-96C8940A79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10811"/>
            <a:stretch>
              <a:fillRect/>
            </a:stretch>
          </p:blipFill>
          <p:spPr bwMode="auto">
            <a:xfrm>
              <a:off x="4744" y="965"/>
              <a:ext cx="1685" cy="20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pic>
        <p:nvPicPr>
          <p:cNvPr id="24595" name="Picture 22">
            <a:extLst>
              <a:ext uri="{FF2B5EF4-FFF2-40B4-BE49-F238E27FC236}">
                <a16:creationId xmlns:a16="http://schemas.microsoft.com/office/drawing/2014/main" id="{45AC7365-3203-DA47-9130-AC5732CD86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1368" t="11391" r="25452"/>
          <a:stretch>
            <a:fillRect/>
          </a:stretch>
        </p:blipFill>
        <p:spPr bwMode="auto">
          <a:xfrm>
            <a:off x="4344988" y="1076325"/>
            <a:ext cx="1223962" cy="11144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4596" name="Text Box 4">
            <a:extLst>
              <a:ext uri="{FF2B5EF4-FFF2-40B4-BE49-F238E27FC236}">
                <a16:creationId xmlns:a16="http://schemas.microsoft.com/office/drawing/2014/main" id="{F868727A-3B67-4142-83FD-CD89E24DB480}"/>
              </a:ext>
            </a:extLst>
          </p:cNvPr>
          <p:cNvSpPr txBox="1">
            <a:spLocks noChangeArrowheads="1"/>
          </p:cNvSpPr>
          <p:nvPr/>
        </p:nvSpPr>
        <p:spPr bwMode="auto">
          <a:xfrm>
            <a:off x="4268788" y="2443163"/>
            <a:ext cx="1363662" cy="452437"/>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pPr>
            <a:r>
              <a:rPr lang="en-US" altLang="en-US" sz="1200" b="1">
                <a:solidFill>
                  <a:srgbClr val="3366FF"/>
                </a:solidFill>
                <a:cs typeface="Arial" panose="020B0604020202020204" pitchFamily="34" charset="0"/>
              </a:rPr>
              <a:t>LR Physical File DD Name</a:t>
            </a:r>
          </a:p>
        </p:txBody>
      </p:sp>
      <p:sp>
        <p:nvSpPr>
          <p:cNvPr id="24597" name="Line 24">
            <a:extLst>
              <a:ext uri="{FF2B5EF4-FFF2-40B4-BE49-F238E27FC236}">
                <a16:creationId xmlns:a16="http://schemas.microsoft.com/office/drawing/2014/main" id="{6C06B4E8-3EF2-3949-8A49-50306D6972F4}"/>
              </a:ext>
            </a:extLst>
          </p:cNvPr>
          <p:cNvSpPr>
            <a:spLocks noChangeShapeType="1"/>
          </p:cNvSpPr>
          <p:nvPr/>
        </p:nvSpPr>
        <p:spPr bwMode="auto">
          <a:xfrm>
            <a:off x="5318125" y="3048000"/>
            <a:ext cx="0" cy="5556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98" name="Line 25">
            <a:extLst>
              <a:ext uri="{FF2B5EF4-FFF2-40B4-BE49-F238E27FC236}">
                <a16:creationId xmlns:a16="http://schemas.microsoft.com/office/drawing/2014/main" id="{4765704C-E72A-3846-9C00-C62CAF8ABA19}"/>
              </a:ext>
            </a:extLst>
          </p:cNvPr>
          <p:cNvSpPr>
            <a:spLocks noChangeShapeType="1"/>
          </p:cNvSpPr>
          <p:nvPr/>
        </p:nvSpPr>
        <p:spPr bwMode="auto">
          <a:xfrm>
            <a:off x="7553325" y="3048000"/>
            <a:ext cx="0" cy="5556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2" name="Online Media 1" descr="Mod3slide22.mp3">
            <a:hlinkClick r:id="" action="ppaction://media"/>
            <a:extLst>
              <a:ext uri="{FF2B5EF4-FFF2-40B4-BE49-F238E27FC236}">
                <a16:creationId xmlns:a16="http://schemas.microsoft.com/office/drawing/2014/main" id="{DC2B72E4-ADDB-4E49-8954-C0D0C0FC5E1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509712" y="292735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6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9">
            <a:extLst>
              <a:ext uri="{FF2B5EF4-FFF2-40B4-BE49-F238E27FC236}">
                <a16:creationId xmlns:a16="http://schemas.microsoft.com/office/drawing/2014/main" id="{888B084A-3469-3E47-8EF1-64C3BCC21DFB}"/>
              </a:ext>
            </a:extLst>
          </p:cNvPr>
          <p:cNvSpPr>
            <a:spLocks noGrp="1" noChangeArrowheads="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536318A0-9340-BB48-A835-1B7CF5199EAC}" type="slidenum">
              <a:rPr lang="en-AU" altLang="en-US" sz="1400"/>
              <a:pPr/>
              <a:t>23</a:t>
            </a:fld>
            <a:endParaRPr lang="en-AU" altLang="en-US" sz="1400"/>
          </a:p>
        </p:txBody>
      </p:sp>
      <p:pic>
        <p:nvPicPr>
          <p:cNvPr id="25603" name="Picture 2">
            <a:extLst>
              <a:ext uri="{FF2B5EF4-FFF2-40B4-BE49-F238E27FC236}">
                <a16:creationId xmlns:a16="http://schemas.microsoft.com/office/drawing/2014/main" id="{E5F60E1D-8DDB-1F45-8CD8-69BD83F0B5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463" y="685800"/>
            <a:ext cx="8458200" cy="51450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5604" name="Rectangle 3">
            <a:extLst>
              <a:ext uri="{FF2B5EF4-FFF2-40B4-BE49-F238E27FC236}">
                <a16:creationId xmlns:a16="http://schemas.microsoft.com/office/drawing/2014/main" id="{E7916B28-B9C2-7240-8B91-0BB91D2A3488}"/>
              </a:ext>
            </a:extLst>
          </p:cNvPr>
          <p:cNvSpPr>
            <a:spLocks noGrp="1" noChangeArrowheads="1"/>
          </p:cNvSpPr>
          <p:nvPr>
            <p:ph type="title"/>
          </p:nvPr>
        </p:nvSpPr>
        <p:spPr>
          <a:xfrm>
            <a:off x="228600" y="0"/>
            <a:ext cx="7162800" cy="498475"/>
          </a:xfrm>
          <a:noFill/>
          <a:ln/>
        </p:spPr>
        <p:txBody>
          <a:bodyPr anchor="b"/>
          <a:lstStyle/>
          <a:p>
            <a:r>
              <a:rPr altLang="en-US"/>
              <a:t>Displaying the Logical and Physical Files </a:t>
            </a:r>
          </a:p>
        </p:txBody>
      </p:sp>
      <p:sp>
        <p:nvSpPr>
          <p:cNvPr id="25605" name="Rectangle 4">
            <a:extLst>
              <a:ext uri="{FF2B5EF4-FFF2-40B4-BE49-F238E27FC236}">
                <a16:creationId xmlns:a16="http://schemas.microsoft.com/office/drawing/2014/main" id="{B14329B1-CDAA-9E4C-9ABD-51BFB7A340AD}"/>
              </a:ext>
            </a:extLst>
          </p:cNvPr>
          <p:cNvSpPr>
            <a:spLocks noChangeArrowheads="1"/>
          </p:cNvSpPr>
          <p:nvPr/>
        </p:nvSpPr>
        <p:spPr bwMode="auto">
          <a:xfrm>
            <a:off x="533400" y="1752600"/>
            <a:ext cx="609600" cy="152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5606" name="Text Box 5">
            <a:extLst>
              <a:ext uri="{FF2B5EF4-FFF2-40B4-BE49-F238E27FC236}">
                <a16:creationId xmlns:a16="http://schemas.microsoft.com/office/drawing/2014/main" id="{9F4D49AD-5858-174C-944F-51042AB135C9}"/>
              </a:ext>
            </a:extLst>
          </p:cNvPr>
          <p:cNvSpPr txBox="1">
            <a:spLocks noChangeArrowheads="1"/>
          </p:cNvSpPr>
          <p:nvPr/>
        </p:nvSpPr>
        <p:spPr bwMode="auto">
          <a:xfrm>
            <a:off x="1308100" y="5554663"/>
            <a:ext cx="1676400" cy="669925"/>
          </a:xfrm>
          <a:prstGeom prst="rect">
            <a:avLst/>
          </a:prstGeom>
          <a:solidFill>
            <a:schemeClr val="bg1"/>
          </a:solidFill>
          <a:ln w="28575" algn="ctr">
            <a:solidFill>
              <a:srgbClr val="3366FF"/>
            </a:solidFill>
            <a:miter lim="800000"/>
            <a:headEnd/>
            <a:tailEnd/>
          </a:ln>
        </p:spPr>
        <p:txBody>
          <a:bodyPr>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1 - Logical File icon</a:t>
            </a:r>
          </a:p>
        </p:txBody>
      </p:sp>
      <p:sp>
        <p:nvSpPr>
          <p:cNvPr id="25607" name="Line 6">
            <a:extLst>
              <a:ext uri="{FF2B5EF4-FFF2-40B4-BE49-F238E27FC236}">
                <a16:creationId xmlns:a16="http://schemas.microsoft.com/office/drawing/2014/main" id="{65778B3C-7A89-6741-A51D-4947E9193D70}"/>
              </a:ext>
            </a:extLst>
          </p:cNvPr>
          <p:cNvSpPr>
            <a:spLocks noChangeShapeType="1"/>
          </p:cNvSpPr>
          <p:nvPr/>
        </p:nvSpPr>
        <p:spPr bwMode="auto">
          <a:xfrm flipH="1" flipV="1">
            <a:off x="928688" y="1987550"/>
            <a:ext cx="379412" cy="3567113"/>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5608" name="Rectangle 7">
            <a:extLst>
              <a:ext uri="{FF2B5EF4-FFF2-40B4-BE49-F238E27FC236}">
                <a16:creationId xmlns:a16="http://schemas.microsoft.com/office/drawing/2014/main" id="{D1B7EFD0-D8F6-8B4A-9D71-96C204C202CC}"/>
              </a:ext>
            </a:extLst>
          </p:cNvPr>
          <p:cNvSpPr>
            <a:spLocks noChangeArrowheads="1"/>
          </p:cNvSpPr>
          <p:nvPr/>
        </p:nvSpPr>
        <p:spPr bwMode="auto">
          <a:xfrm>
            <a:off x="1676400" y="4648200"/>
            <a:ext cx="70104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5609" name="Text Box 8">
            <a:extLst>
              <a:ext uri="{FF2B5EF4-FFF2-40B4-BE49-F238E27FC236}">
                <a16:creationId xmlns:a16="http://schemas.microsoft.com/office/drawing/2014/main" id="{8B45E4FB-7EEC-2E4E-BA5B-363A806E9669}"/>
              </a:ext>
            </a:extLst>
          </p:cNvPr>
          <p:cNvSpPr txBox="1">
            <a:spLocks noChangeArrowheads="1"/>
          </p:cNvSpPr>
          <p:nvPr/>
        </p:nvSpPr>
        <p:spPr bwMode="auto">
          <a:xfrm>
            <a:off x="3433763" y="5554663"/>
            <a:ext cx="2435225" cy="669925"/>
          </a:xfrm>
          <a:prstGeom prst="rect">
            <a:avLst/>
          </a:prstGeom>
          <a:solidFill>
            <a:schemeClr val="bg1"/>
          </a:solidFill>
          <a:ln w="28575" algn="ctr">
            <a:solidFill>
              <a:srgbClr val="3366FF"/>
            </a:solidFill>
            <a:miter lim="800000"/>
            <a:headEnd/>
            <a:tailEnd/>
          </a:ln>
        </p:spPr>
        <p:txBody>
          <a:bodyPr>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2 - ORDER001 Logical File</a:t>
            </a:r>
          </a:p>
        </p:txBody>
      </p:sp>
      <p:sp>
        <p:nvSpPr>
          <p:cNvPr id="25610" name="Line 9">
            <a:extLst>
              <a:ext uri="{FF2B5EF4-FFF2-40B4-BE49-F238E27FC236}">
                <a16:creationId xmlns:a16="http://schemas.microsoft.com/office/drawing/2014/main" id="{F33B0D44-E9CC-8440-9A70-32B371477A8F}"/>
              </a:ext>
            </a:extLst>
          </p:cNvPr>
          <p:cNvSpPr>
            <a:spLocks noChangeShapeType="1"/>
          </p:cNvSpPr>
          <p:nvPr/>
        </p:nvSpPr>
        <p:spPr bwMode="auto">
          <a:xfrm flipH="1" flipV="1">
            <a:off x="2825750" y="4870450"/>
            <a:ext cx="608013" cy="684213"/>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5611" name="Rectangle 10">
            <a:extLst>
              <a:ext uri="{FF2B5EF4-FFF2-40B4-BE49-F238E27FC236}">
                <a16:creationId xmlns:a16="http://schemas.microsoft.com/office/drawing/2014/main" id="{E973B94A-C511-244C-9C55-0CDF6D6D336A}"/>
              </a:ext>
            </a:extLst>
          </p:cNvPr>
          <p:cNvSpPr>
            <a:spLocks noChangeArrowheads="1"/>
          </p:cNvSpPr>
          <p:nvPr/>
        </p:nvSpPr>
        <p:spPr bwMode="auto">
          <a:xfrm>
            <a:off x="2133600" y="2819400"/>
            <a:ext cx="15240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5612" name="Text Box 11">
            <a:extLst>
              <a:ext uri="{FF2B5EF4-FFF2-40B4-BE49-F238E27FC236}">
                <a16:creationId xmlns:a16="http://schemas.microsoft.com/office/drawing/2014/main" id="{3555DA27-D966-F74C-B977-53183F401AF0}"/>
              </a:ext>
            </a:extLst>
          </p:cNvPr>
          <p:cNvSpPr txBox="1">
            <a:spLocks noChangeArrowheads="1"/>
          </p:cNvSpPr>
          <p:nvPr/>
        </p:nvSpPr>
        <p:spPr bwMode="auto">
          <a:xfrm>
            <a:off x="4799013" y="3276600"/>
            <a:ext cx="2200275" cy="944563"/>
          </a:xfrm>
          <a:prstGeom prst="rect">
            <a:avLst/>
          </a:prstGeom>
          <a:solidFill>
            <a:schemeClr val="bg1"/>
          </a:solidFill>
          <a:ln w="28575" algn="ctr">
            <a:solidFill>
              <a:srgbClr val="3366FF"/>
            </a:solidFill>
            <a:miter lim="800000"/>
            <a:headEnd/>
            <a:tailEnd/>
          </a:ln>
        </p:spPr>
        <p:txBody>
          <a:bodyPr>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3 - Physical file associated with this logical file</a:t>
            </a:r>
          </a:p>
        </p:txBody>
      </p:sp>
      <p:sp>
        <p:nvSpPr>
          <p:cNvPr id="25613" name="Line 12">
            <a:extLst>
              <a:ext uri="{FF2B5EF4-FFF2-40B4-BE49-F238E27FC236}">
                <a16:creationId xmlns:a16="http://schemas.microsoft.com/office/drawing/2014/main" id="{5A122481-9F8B-F246-97B0-74771DBAD0EA}"/>
              </a:ext>
            </a:extLst>
          </p:cNvPr>
          <p:cNvSpPr>
            <a:spLocks noChangeShapeType="1"/>
          </p:cNvSpPr>
          <p:nvPr/>
        </p:nvSpPr>
        <p:spPr bwMode="auto">
          <a:xfrm flipH="1" flipV="1">
            <a:off x="2825750" y="3125788"/>
            <a:ext cx="1973263" cy="758825"/>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pic>
        <p:nvPicPr>
          <p:cNvPr id="2" name="Online Media 1" descr="Mod3slide23.mp3">
            <a:hlinkClick r:id="" action="ppaction://media"/>
            <a:extLst>
              <a:ext uri="{FF2B5EF4-FFF2-40B4-BE49-F238E27FC236}">
                <a16:creationId xmlns:a16="http://schemas.microsoft.com/office/drawing/2014/main" id="{56B1F826-E557-4B4D-B955-53A4BDA85A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71587" y="2990963"/>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9">
            <a:extLst>
              <a:ext uri="{FF2B5EF4-FFF2-40B4-BE49-F238E27FC236}">
                <a16:creationId xmlns:a16="http://schemas.microsoft.com/office/drawing/2014/main" id="{B61A7815-6D85-454F-B5F0-5A1AE5AA329F}"/>
              </a:ext>
            </a:extLst>
          </p:cNvPr>
          <p:cNvSpPr>
            <a:spLocks noGrp="1" noChangeArrowheads="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48173B34-4F96-8A4D-8747-8D07E1D9A014}" type="slidenum">
              <a:rPr lang="en-AU" altLang="en-US" sz="1400"/>
              <a:pPr/>
              <a:t>24</a:t>
            </a:fld>
            <a:endParaRPr lang="en-AU" altLang="en-US" sz="1400"/>
          </a:p>
        </p:txBody>
      </p:sp>
      <p:sp>
        <p:nvSpPr>
          <p:cNvPr id="26627" name="Rectangle 2">
            <a:extLst>
              <a:ext uri="{FF2B5EF4-FFF2-40B4-BE49-F238E27FC236}">
                <a16:creationId xmlns:a16="http://schemas.microsoft.com/office/drawing/2014/main" id="{FD939FE3-6918-264D-97F2-3A79AB14F51E}"/>
              </a:ext>
            </a:extLst>
          </p:cNvPr>
          <p:cNvSpPr>
            <a:spLocks noGrp="1" noChangeArrowheads="1"/>
          </p:cNvSpPr>
          <p:nvPr>
            <p:ph type="title"/>
          </p:nvPr>
        </p:nvSpPr>
        <p:spPr>
          <a:xfrm>
            <a:off x="228600" y="0"/>
            <a:ext cx="7162800" cy="498475"/>
          </a:xfrm>
          <a:noFill/>
          <a:ln/>
        </p:spPr>
        <p:txBody>
          <a:bodyPr anchor="b"/>
          <a:lstStyle/>
          <a:p>
            <a:r>
              <a:rPr altLang="en-US"/>
              <a:t>Finding the Physical File and Input DD Name</a:t>
            </a:r>
          </a:p>
        </p:txBody>
      </p:sp>
      <p:pic>
        <p:nvPicPr>
          <p:cNvPr id="26628" name="Picture 3">
            <a:extLst>
              <a:ext uri="{FF2B5EF4-FFF2-40B4-BE49-F238E27FC236}">
                <a16:creationId xmlns:a16="http://schemas.microsoft.com/office/drawing/2014/main" id="{419C22D0-57C3-C740-A7FB-F96FD87794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762000"/>
            <a:ext cx="8458200" cy="51450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6629" name="Rectangle 4">
            <a:extLst>
              <a:ext uri="{FF2B5EF4-FFF2-40B4-BE49-F238E27FC236}">
                <a16:creationId xmlns:a16="http://schemas.microsoft.com/office/drawing/2014/main" id="{983E73AB-2C59-3644-B4AB-FCB17A172184}"/>
              </a:ext>
            </a:extLst>
          </p:cNvPr>
          <p:cNvSpPr>
            <a:spLocks noChangeArrowheads="1"/>
          </p:cNvSpPr>
          <p:nvPr/>
        </p:nvSpPr>
        <p:spPr bwMode="auto">
          <a:xfrm>
            <a:off x="1828800" y="3810000"/>
            <a:ext cx="27432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6630" name="Text Box 5">
            <a:extLst>
              <a:ext uri="{FF2B5EF4-FFF2-40B4-BE49-F238E27FC236}">
                <a16:creationId xmlns:a16="http://schemas.microsoft.com/office/drawing/2014/main" id="{E5C8ED56-A883-1C40-8AD4-05F301D1DC45}"/>
              </a:ext>
            </a:extLst>
          </p:cNvPr>
          <p:cNvSpPr txBox="1">
            <a:spLocks noChangeArrowheads="1"/>
          </p:cNvSpPr>
          <p:nvPr/>
        </p:nvSpPr>
        <p:spPr bwMode="auto">
          <a:xfrm>
            <a:off x="3660775" y="2897188"/>
            <a:ext cx="2281238" cy="395287"/>
          </a:xfrm>
          <a:prstGeom prst="rect">
            <a:avLst/>
          </a:prstGeom>
          <a:solidFill>
            <a:schemeClr val="bg1"/>
          </a:solidFill>
          <a:ln w="28575" algn="ctr">
            <a:solidFill>
              <a:srgbClr val="3366FF"/>
            </a:solidFill>
            <a:miter lim="800000"/>
            <a:headEnd/>
            <a:tailEnd/>
          </a:ln>
        </p:spPr>
        <p:txBody>
          <a:bodyPr>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3 - Input DD</a:t>
            </a:r>
            <a:r>
              <a:rPr lang="en-US" altLang="en-US" sz="1800" b="1">
                <a:solidFill>
                  <a:srgbClr val="FF0000"/>
                </a:solidFill>
              </a:rPr>
              <a:t> </a:t>
            </a:r>
            <a:r>
              <a:rPr lang="en-US" altLang="en-US" sz="1800" b="1">
                <a:solidFill>
                  <a:srgbClr val="0033CC"/>
                </a:solidFill>
              </a:rPr>
              <a:t>Name</a:t>
            </a:r>
          </a:p>
        </p:txBody>
      </p:sp>
      <p:sp>
        <p:nvSpPr>
          <p:cNvPr id="26631" name="Line 6">
            <a:extLst>
              <a:ext uri="{FF2B5EF4-FFF2-40B4-BE49-F238E27FC236}">
                <a16:creationId xmlns:a16="http://schemas.microsoft.com/office/drawing/2014/main" id="{D66378BF-1184-0541-97A9-8253B59A7F80}"/>
              </a:ext>
            </a:extLst>
          </p:cNvPr>
          <p:cNvSpPr>
            <a:spLocks noChangeShapeType="1"/>
          </p:cNvSpPr>
          <p:nvPr/>
        </p:nvSpPr>
        <p:spPr bwMode="auto">
          <a:xfrm flipH="1">
            <a:off x="3200400" y="3276600"/>
            <a:ext cx="762000" cy="53340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6632" name="Rectangle 7">
            <a:extLst>
              <a:ext uri="{FF2B5EF4-FFF2-40B4-BE49-F238E27FC236}">
                <a16:creationId xmlns:a16="http://schemas.microsoft.com/office/drawing/2014/main" id="{78799B00-A7BD-7C42-9DE2-826270DD38B4}"/>
              </a:ext>
            </a:extLst>
          </p:cNvPr>
          <p:cNvSpPr>
            <a:spLocks noChangeArrowheads="1"/>
          </p:cNvSpPr>
          <p:nvPr/>
        </p:nvSpPr>
        <p:spPr bwMode="auto">
          <a:xfrm>
            <a:off x="533400" y="1676400"/>
            <a:ext cx="609600" cy="152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6633" name="Text Box 8">
            <a:extLst>
              <a:ext uri="{FF2B5EF4-FFF2-40B4-BE49-F238E27FC236}">
                <a16:creationId xmlns:a16="http://schemas.microsoft.com/office/drawing/2014/main" id="{48374A41-9A04-2949-8EB3-E29912D14671}"/>
              </a:ext>
            </a:extLst>
          </p:cNvPr>
          <p:cNvSpPr txBox="1">
            <a:spLocks noChangeArrowheads="1"/>
          </p:cNvSpPr>
          <p:nvPr/>
        </p:nvSpPr>
        <p:spPr bwMode="auto">
          <a:xfrm>
            <a:off x="169863" y="5554663"/>
            <a:ext cx="1981200" cy="669925"/>
          </a:xfrm>
          <a:prstGeom prst="rect">
            <a:avLst/>
          </a:prstGeom>
          <a:solidFill>
            <a:schemeClr val="bg1"/>
          </a:solidFill>
          <a:ln w="28575" algn="ctr">
            <a:solidFill>
              <a:srgbClr val="3366FF"/>
            </a:solidFill>
            <a:miter lim="800000"/>
            <a:headEnd/>
            <a:tailEnd/>
          </a:ln>
        </p:spPr>
        <p:txBody>
          <a:bodyPr>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1 -</a:t>
            </a:r>
            <a:r>
              <a:rPr lang="en-US" altLang="en-US" sz="1800" b="1">
                <a:solidFill>
                  <a:srgbClr val="FF0000"/>
                </a:solidFill>
              </a:rPr>
              <a:t> </a:t>
            </a:r>
            <a:r>
              <a:rPr lang="en-US" altLang="en-US" sz="1800" b="1">
                <a:solidFill>
                  <a:srgbClr val="0033CC"/>
                </a:solidFill>
              </a:rPr>
              <a:t>Physical File icon</a:t>
            </a:r>
          </a:p>
        </p:txBody>
      </p:sp>
      <p:sp>
        <p:nvSpPr>
          <p:cNvPr id="26634" name="Line 9">
            <a:extLst>
              <a:ext uri="{FF2B5EF4-FFF2-40B4-BE49-F238E27FC236}">
                <a16:creationId xmlns:a16="http://schemas.microsoft.com/office/drawing/2014/main" id="{4ECD7FDD-A540-584D-9C14-2E6D38F65441}"/>
              </a:ext>
            </a:extLst>
          </p:cNvPr>
          <p:cNvSpPr>
            <a:spLocks noChangeShapeType="1"/>
          </p:cNvSpPr>
          <p:nvPr/>
        </p:nvSpPr>
        <p:spPr bwMode="auto">
          <a:xfrm flipH="1" flipV="1">
            <a:off x="852488" y="1835150"/>
            <a:ext cx="152400" cy="3719513"/>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6635" name="Rectangle 10">
            <a:extLst>
              <a:ext uri="{FF2B5EF4-FFF2-40B4-BE49-F238E27FC236}">
                <a16:creationId xmlns:a16="http://schemas.microsoft.com/office/drawing/2014/main" id="{8668EC46-88F6-3042-8922-085AFA9F52FB}"/>
              </a:ext>
            </a:extLst>
          </p:cNvPr>
          <p:cNvSpPr>
            <a:spLocks noChangeArrowheads="1"/>
          </p:cNvSpPr>
          <p:nvPr/>
        </p:nvSpPr>
        <p:spPr bwMode="auto">
          <a:xfrm>
            <a:off x="1676400" y="4648200"/>
            <a:ext cx="70104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6636" name="Text Box 11">
            <a:extLst>
              <a:ext uri="{FF2B5EF4-FFF2-40B4-BE49-F238E27FC236}">
                <a16:creationId xmlns:a16="http://schemas.microsoft.com/office/drawing/2014/main" id="{4FA7456D-051E-4B49-9DCE-0E0D96975F75}"/>
              </a:ext>
            </a:extLst>
          </p:cNvPr>
          <p:cNvSpPr txBox="1">
            <a:spLocks noChangeArrowheads="1"/>
          </p:cNvSpPr>
          <p:nvPr/>
        </p:nvSpPr>
        <p:spPr bwMode="auto">
          <a:xfrm>
            <a:off x="2825750" y="5554663"/>
            <a:ext cx="2587625" cy="669925"/>
          </a:xfrm>
          <a:prstGeom prst="rect">
            <a:avLst/>
          </a:prstGeom>
          <a:solidFill>
            <a:schemeClr val="bg1"/>
          </a:solidFill>
          <a:ln w="28575" algn="ctr">
            <a:solidFill>
              <a:srgbClr val="3366FF"/>
            </a:solidFill>
            <a:miter lim="800000"/>
            <a:headEnd/>
            <a:tailEnd/>
          </a:ln>
        </p:spPr>
        <p:txBody>
          <a:bodyPr>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2 - ORDER001 Physical File</a:t>
            </a:r>
          </a:p>
        </p:txBody>
      </p:sp>
      <p:sp>
        <p:nvSpPr>
          <p:cNvPr id="26637" name="Line 12">
            <a:extLst>
              <a:ext uri="{FF2B5EF4-FFF2-40B4-BE49-F238E27FC236}">
                <a16:creationId xmlns:a16="http://schemas.microsoft.com/office/drawing/2014/main" id="{01DBA030-9029-734C-BA92-F3C81AD4E01D}"/>
              </a:ext>
            </a:extLst>
          </p:cNvPr>
          <p:cNvSpPr>
            <a:spLocks noChangeShapeType="1"/>
          </p:cNvSpPr>
          <p:nvPr/>
        </p:nvSpPr>
        <p:spPr bwMode="auto">
          <a:xfrm flipH="1" flipV="1">
            <a:off x="2900363" y="4870450"/>
            <a:ext cx="304800" cy="684213"/>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pic>
        <p:nvPicPr>
          <p:cNvPr id="2" name="Online Media 1" descr="Mod3slide24.mp3">
            <a:hlinkClick r:id="" action="ppaction://media"/>
            <a:extLst>
              <a:ext uri="{FF2B5EF4-FFF2-40B4-BE49-F238E27FC236}">
                <a16:creationId xmlns:a16="http://schemas.microsoft.com/office/drawing/2014/main" id="{14572E01-588F-5E48-B2D1-2688642C18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15482" y="2929845"/>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2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9">
            <a:extLst>
              <a:ext uri="{FF2B5EF4-FFF2-40B4-BE49-F238E27FC236}">
                <a16:creationId xmlns:a16="http://schemas.microsoft.com/office/drawing/2014/main" id="{DD3B88BF-1321-6746-A17D-1AD7C464405B}"/>
              </a:ext>
            </a:extLst>
          </p:cNvPr>
          <p:cNvSpPr>
            <a:spLocks noGrp="1" noChangeArrowheads="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9AFD56F9-ACC9-134A-B772-BF7DCFDF7FF5}" type="slidenum">
              <a:rPr lang="en-AU" altLang="en-US" sz="1400"/>
              <a:pPr/>
              <a:t>25</a:t>
            </a:fld>
            <a:endParaRPr lang="en-AU" altLang="en-US" sz="1400"/>
          </a:p>
        </p:txBody>
      </p:sp>
      <p:sp>
        <p:nvSpPr>
          <p:cNvPr id="27651" name="Rectangle 2">
            <a:extLst>
              <a:ext uri="{FF2B5EF4-FFF2-40B4-BE49-F238E27FC236}">
                <a16:creationId xmlns:a16="http://schemas.microsoft.com/office/drawing/2014/main" id="{33781635-8959-6A40-BB6B-876F7396909C}"/>
              </a:ext>
            </a:extLst>
          </p:cNvPr>
          <p:cNvSpPr>
            <a:spLocks noChangeArrowheads="1"/>
          </p:cNvSpPr>
          <p:nvPr/>
        </p:nvSpPr>
        <p:spPr bwMode="auto">
          <a:xfrm>
            <a:off x="228600" y="0"/>
            <a:ext cx="6543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r>
              <a:rPr lang="en-US" altLang="en-US"/>
              <a:t>Specifying the Source Files in the JCL</a:t>
            </a:r>
          </a:p>
        </p:txBody>
      </p:sp>
      <p:sp>
        <p:nvSpPr>
          <p:cNvPr id="27652" name="Rectangle 3">
            <a:extLst>
              <a:ext uri="{FF2B5EF4-FFF2-40B4-BE49-F238E27FC236}">
                <a16:creationId xmlns:a16="http://schemas.microsoft.com/office/drawing/2014/main" id="{D875461F-7B5C-F14C-84D1-08CC92D423CB}"/>
              </a:ext>
            </a:extLst>
          </p:cNvPr>
          <p:cNvSpPr>
            <a:spLocks noChangeArrowheads="1"/>
          </p:cNvSpPr>
          <p:nvPr/>
        </p:nvSpPr>
        <p:spPr bwMode="auto">
          <a:xfrm>
            <a:off x="1295400" y="3962400"/>
            <a:ext cx="57150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pic>
        <p:nvPicPr>
          <p:cNvPr id="27653" name="Picture 4">
            <a:extLst>
              <a:ext uri="{FF2B5EF4-FFF2-40B4-BE49-F238E27FC236}">
                <a16:creationId xmlns:a16="http://schemas.microsoft.com/office/drawing/2014/main" id="{4E5AC467-1ADB-9F48-B4BA-0D204A8588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838200"/>
            <a:ext cx="80772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7654" name="Rectangle 5">
            <a:extLst>
              <a:ext uri="{FF2B5EF4-FFF2-40B4-BE49-F238E27FC236}">
                <a16:creationId xmlns:a16="http://schemas.microsoft.com/office/drawing/2014/main" id="{DE6C6FE9-C630-EF40-ADEC-7208DA21DC1D}"/>
              </a:ext>
            </a:extLst>
          </p:cNvPr>
          <p:cNvSpPr>
            <a:spLocks noChangeArrowheads="1"/>
          </p:cNvSpPr>
          <p:nvPr/>
        </p:nvSpPr>
        <p:spPr bwMode="auto">
          <a:xfrm>
            <a:off x="1295400" y="3581400"/>
            <a:ext cx="45720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pic>
        <p:nvPicPr>
          <p:cNvPr id="3" name="Online Media 2" descr="Mod3slide25.mp3">
            <a:hlinkClick r:id="" action="ppaction://media"/>
            <a:extLst>
              <a:ext uri="{FF2B5EF4-FFF2-40B4-BE49-F238E27FC236}">
                <a16:creationId xmlns:a16="http://schemas.microsoft.com/office/drawing/2014/main" id="{C04C57E3-58BE-0240-A278-987CA6D093A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47800" y="3116943"/>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9">
            <a:extLst>
              <a:ext uri="{FF2B5EF4-FFF2-40B4-BE49-F238E27FC236}">
                <a16:creationId xmlns:a16="http://schemas.microsoft.com/office/drawing/2014/main" id="{169D53B9-C8F3-3F44-ACF7-99AE78E6A28C}"/>
              </a:ext>
            </a:extLst>
          </p:cNvPr>
          <p:cNvSpPr>
            <a:spLocks noGrp="1" noChangeArrowheads="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327417A1-A53C-E943-8875-D0C4470E8202}" type="slidenum">
              <a:rPr lang="en-AU" altLang="en-US" sz="1400"/>
              <a:pPr/>
              <a:t>26</a:t>
            </a:fld>
            <a:endParaRPr lang="en-AU" altLang="en-US" sz="1400"/>
          </a:p>
        </p:txBody>
      </p:sp>
      <p:pic>
        <p:nvPicPr>
          <p:cNvPr id="28675" name="Picture 2">
            <a:extLst>
              <a:ext uri="{FF2B5EF4-FFF2-40B4-BE49-F238E27FC236}">
                <a16:creationId xmlns:a16="http://schemas.microsoft.com/office/drawing/2014/main" id="{7501C6CF-0E12-5C4D-BD03-790C901468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268" r="46205"/>
          <a:stretch>
            <a:fillRect/>
          </a:stretch>
        </p:blipFill>
        <p:spPr bwMode="auto">
          <a:xfrm>
            <a:off x="474663" y="1141413"/>
            <a:ext cx="3259137" cy="514508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8676" name="Rectangle 3">
            <a:extLst>
              <a:ext uri="{FF2B5EF4-FFF2-40B4-BE49-F238E27FC236}">
                <a16:creationId xmlns:a16="http://schemas.microsoft.com/office/drawing/2014/main" id="{FC679B2C-4F0A-8C4F-B37F-7300589FD3B1}"/>
              </a:ext>
            </a:extLst>
          </p:cNvPr>
          <p:cNvSpPr>
            <a:spLocks noGrp="1" noChangeArrowheads="1"/>
          </p:cNvSpPr>
          <p:nvPr>
            <p:ph type="title"/>
          </p:nvPr>
        </p:nvSpPr>
        <p:spPr>
          <a:xfrm>
            <a:off x="228600" y="0"/>
            <a:ext cx="7162800" cy="498475"/>
          </a:xfrm>
          <a:noFill/>
          <a:ln/>
        </p:spPr>
        <p:txBody>
          <a:bodyPr anchor="b"/>
          <a:lstStyle/>
          <a:p>
            <a:r>
              <a:rPr altLang="en-US"/>
              <a:t>Displaying Extract Phase Properties</a:t>
            </a:r>
          </a:p>
        </p:txBody>
      </p:sp>
      <p:sp>
        <p:nvSpPr>
          <p:cNvPr id="28677" name="Rectangle 4">
            <a:extLst>
              <a:ext uri="{FF2B5EF4-FFF2-40B4-BE49-F238E27FC236}">
                <a16:creationId xmlns:a16="http://schemas.microsoft.com/office/drawing/2014/main" id="{168E7D7C-F7A0-644F-BD26-0094507AAA98}"/>
              </a:ext>
            </a:extLst>
          </p:cNvPr>
          <p:cNvSpPr>
            <a:spLocks noChangeArrowheads="1"/>
          </p:cNvSpPr>
          <p:nvPr/>
        </p:nvSpPr>
        <p:spPr bwMode="auto">
          <a:xfrm>
            <a:off x="766763" y="2806700"/>
            <a:ext cx="2743200" cy="152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8678" name="Text Box 5">
            <a:extLst>
              <a:ext uri="{FF2B5EF4-FFF2-40B4-BE49-F238E27FC236}">
                <a16:creationId xmlns:a16="http://schemas.microsoft.com/office/drawing/2014/main" id="{B865297F-4115-FD45-AA1E-F815CE5B611E}"/>
              </a:ext>
            </a:extLst>
          </p:cNvPr>
          <p:cNvSpPr txBox="1">
            <a:spLocks noChangeArrowheads="1"/>
          </p:cNvSpPr>
          <p:nvPr/>
        </p:nvSpPr>
        <p:spPr bwMode="auto">
          <a:xfrm>
            <a:off x="1460500" y="5934075"/>
            <a:ext cx="2655888" cy="395288"/>
          </a:xfrm>
          <a:prstGeom prst="rect">
            <a:avLst/>
          </a:prstGeom>
          <a:solidFill>
            <a:schemeClr val="bg1"/>
          </a:solidFill>
          <a:ln w="28575" algn="ctr">
            <a:solidFill>
              <a:srgbClr val="3366FF"/>
            </a:solidFill>
            <a:miter lim="800000"/>
            <a:headEnd/>
            <a:tailEnd/>
          </a:ln>
        </p:spPr>
        <p:txBody>
          <a:bodyPr>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Output Physical File</a:t>
            </a:r>
          </a:p>
        </p:txBody>
      </p:sp>
      <p:sp>
        <p:nvSpPr>
          <p:cNvPr id="28679" name="Line 6">
            <a:extLst>
              <a:ext uri="{FF2B5EF4-FFF2-40B4-BE49-F238E27FC236}">
                <a16:creationId xmlns:a16="http://schemas.microsoft.com/office/drawing/2014/main" id="{A2DD7844-16F5-4E4C-BDF0-E89DB63B815E}"/>
              </a:ext>
            </a:extLst>
          </p:cNvPr>
          <p:cNvSpPr>
            <a:spLocks noChangeShapeType="1"/>
          </p:cNvSpPr>
          <p:nvPr/>
        </p:nvSpPr>
        <p:spPr bwMode="auto">
          <a:xfrm flipH="1" flipV="1">
            <a:off x="1460500" y="2973388"/>
            <a:ext cx="606425" cy="2960687"/>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8680" name="Rectangle 7">
            <a:extLst>
              <a:ext uri="{FF2B5EF4-FFF2-40B4-BE49-F238E27FC236}">
                <a16:creationId xmlns:a16="http://schemas.microsoft.com/office/drawing/2014/main" id="{B5B879C8-7C66-3441-B03B-62E4C78F11B1}"/>
              </a:ext>
            </a:extLst>
          </p:cNvPr>
          <p:cNvSpPr>
            <a:spLocks noChangeArrowheads="1"/>
          </p:cNvSpPr>
          <p:nvPr/>
        </p:nvSpPr>
        <p:spPr bwMode="auto">
          <a:xfrm>
            <a:off x="852488" y="2289175"/>
            <a:ext cx="609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8681" name="Text Box 8">
            <a:extLst>
              <a:ext uri="{FF2B5EF4-FFF2-40B4-BE49-F238E27FC236}">
                <a16:creationId xmlns:a16="http://schemas.microsoft.com/office/drawing/2014/main" id="{C1C01BB5-BFDF-984D-94E2-298DD1721C64}"/>
              </a:ext>
            </a:extLst>
          </p:cNvPr>
          <p:cNvSpPr txBox="1">
            <a:spLocks noChangeArrowheads="1"/>
          </p:cNvSpPr>
          <p:nvPr/>
        </p:nvSpPr>
        <p:spPr bwMode="auto">
          <a:xfrm>
            <a:off x="846138" y="633413"/>
            <a:ext cx="2132012" cy="395287"/>
          </a:xfrm>
          <a:prstGeom prst="rect">
            <a:avLst/>
          </a:prstGeom>
          <a:solidFill>
            <a:schemeClr val="bg1"/>
          </a:solidFill>
          <a:ln w="28575" algn="ctr">
            <a:solidFill>
              <a:srgbClr val="3366FF"/>
            </a:solidFill>
            <a:miter lim="800000"/>
            <a:headEnd/>
            <a:tailEnd/>
          </a:ln>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Extract Phase Tab</a:t>
            </a:r>
          </a:p>
        </p:txBody>
      </p:sp>
      <p:sp>
        <p:nvSpPr>
          <p:cNvPr id="28682" name="Line 9">
            <a:extLst>
              <a:ext uri="{FF2B5EF4-FFF2-40B4-BE49-F238E27FC236}">
                <a16:creationId xmlns:a16="http://schemas.microsoft.com/office/drawing/2014/main" id="{B644141F-8C3F-A44B-8FC4-1F712ADB09A2}"/>
              </a:ext>
            </a:extLst>
          </p:cNvPr>
          <p:cNvSpPr>
            <a:spLocks noChangeShapeType="1"/>
          </p:cNvSpPr>
          <p:nvPr/>
        </p:nvSpPr>
        <p:spPr bwMode="auto">
          <a:xfrm flipH="1">
            <a:off x="1081088" y="1000125"/>
            <a:ext cx="76200" cy="1214438"/>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8683" name="AutoShape 5">
            <a:extLst>
              <a:ext uri="{FF2B5EF4-FFF2-40B4-BE49-F238E27FC236}">
                <a16:creationId xmlns:a16="http://schemas.microsoft.com/office/drawing/2014/main" id="{A2AB95B5-D633-8441-848A-F24F71C118E7}"/>
              </a:ext>
            </a:extLst>
          </p:cNvPr>
          <p:cNvSpPr>
            <a:spLocks noChangeArrowheads="1"/>
          </p:cNvSpPr>
          <p:nvPr/>
        </p:nvSpPr>
        <p:spPr bwMode="auto">
          <a:xfrm>
            <a:off x="4040188" y="3765550"/>
            <a:ext cx="850900" cy="1104900"/>
          </a:xfrm>
          <a:prstGeom prst="flowChartMagneticDisk">
            <a:avLst/>
          </a:prstGeom>
          <a:solidFill>
            <a:srgbClr val="00FFFF"/>
          </a:solidFill>
          <a:ln w="9525">
            <a:solidFill>
              <a:schemeClr val="tx1"/>
            </a:solidFill>
            <a:round/>
            <a:headEnd/>
            <a:tailEnd/>
          </a:ln>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200">
                <a:solidFill>
                  <a:schemeClr val="tx1"/>
                </a:solidFill>
              </a:rPr>
              <a:t>Source</a:t>
            </a:r>
          </a:p>
          <a:p>
            <a:pPr algn="ctr" eaLnBrk="1" hangingPunct="1">
              <a:lnSpc>
                <a:spcPct val="100000"/>
              </a:lnSpc>
              <a:buClr>
                <a:schemeClr val="accent2"/>
              </a:buClr>
              <a:buFont typeface="Wingdings" pitchFamily="2" charset="2"/>
              <a:buNone/>
            </a:pPr>
            <a:r>
              <a:rPr lang="en-US" altLang="en-US" sz="1200">
                <a:solidFill>
                  <a:schemeClr val="tx1"/>
                </a:solidFill>
              </a:rPr>
              <a:t>Data</a:t>
            </a:r>
          </a:p>
        </p:txBody>
      </p:sp>
      <p:sp>
        <p:nvSpPr>
          <p:cNvPr id="28684" name="AutoShape 6">
            <a:extLst>
              <a:ext uri="{FF2B5EF4-FFF2-40B4-BE49-F238E27FC236}">
                <a16:creationId xmlns:a16="http://schemas.microsoft.com/office/drawing/2014/main" id="{4587F33B-B986-894E-B2C3-3B2929374D3F}"/>
              </a:ext>
            </a:extLst>
          </p:cNvPr>
          <p:cNvSpPr>
            <a:spLocks noChangeArrowheads="1"/>
          </p:cNvSpPr>
          <p:nvPr/>
        </p:nvSpPr>
        <p:spPr bwMode="auto">
          <a:xfrm>
            <a:off x="6103938" y="849313"/>
            <a:ext cx="854075" cy="1100137"/>
          </a:xfrm>
          <a:prstGeom prst="flowChartMagneticDisk">
            <a:avLst/>
          </a:prstGeom>
          <a:solidFill>
            <a:srgbClr val="FFFF00"/>
          </a:solidFill>
          <a:ln w="9525">
            <a:solidFill>
              <a:schemeClr val="tx1"/>
            </a:solidFill>
            <a:round/>
            <a:headEnd/>
            <a:tailEnd/>
          </a:ln>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200" dirty="0">
                <a:solidFill>
                  <a:schemeClr val="tx1"/>
                </a:solidFill>
              </a:rPr>
              <a:t>GenevaERS</a:t>
            </a:r>
          </a:p>
          <a:p>
            <a:pPr algn="ctr" eaLnBrk="1" hangingPunct="1">
              <a:lnSpc>
                <a:spcPct val="100000"/>
              </a:lnSpc>
              <a:buClr>
                <a:schemeClr val="accent2"/>
              </a:buClr>
              <a:buFont typeface="Wingdings" pitchFamily="2" charset="2"/>
              <a:buNone/>
            </a:pPr>
            <a:r>
              <a:rPr lang="en-US" altLang="en-US" sz="1200" dirty="0">
                <a:solidFill>
                  <a:schemeClr val="tx1"/>
                </a:solidFill>
              </a:rPr>
              <a:t>Metadata</a:t>
            </a:r>
          </a:p>
          <a:p>
            <a:pPr algn="ctr" eaLnBrk="1" hangingPunct="1">
              <a:lnSpc>
                <a:spcPct val="100000"/>
              </a:lnSpc>
              <a:buClr>
                <a:schemeClr val="accent2"/>
              </a:buClr>
              <a:buFont typeface="Wingdings" pitchFamily="2" charset="2"/>
              <a:buNone/>
            </a:pPr>
            <a:r>
              <a:rPr lang="en-US" altLang="en-US" sz="1200" dirty="0">
                <a:solidFill>
                  <a:schemeClr val="tx1"/>
                </a:solidFill>
              </a:rPr>
              <a:t>Repository</a:t>
            </a:r>
          </a:p>
        </p:txBody>
      </p:sp>
      <p:sp>
        <p:nvSpPr>
          <p:cNvPr id="28685" name="AutoShape 7">
            <a:extLst>
              <a:ext uri="{FF2B5EF4-FFF2-40B4-BE49-F238E27FC236}">
                <a16:creationId xmlns:a16="http://schemas.microsoft.com/office/drawing/2014/main" id="{3A43CBB2-D556-7245-B0FB-E08AAF620526}"/>
              </a:ext>
            </a:extLst>
          </p:cNvPr>
          <p:cNvSpPr>
            <a:spLocks noChangeArrowheads="1"/>
          </p:cNvSpPr>
          <p:nvPr/>
        </p:nvSpPr>
        <p:spPr bwMode="auto">
          <a:xfrm>
            <a:off x="7912100" y="3765550"/>
            <a:ext cx="850900" cy="1104900"/>
          </a:xfrm>
          <a:prstGeom prst="flowChartMagneticDisk">
            <a:avLst/>
          </a:prstGeom>
          <a:solidFill>
            <a:srgbClr val="00FF00"/>
          </a:solidFill>
          <a:ln w="9525">
            <a:solidFill>
              <a:schemeClr val="tx1"/>
            </a:solidFill>
            <a:round/>
            <a:headEnd/>
            <a:tailEnd/>
          </a:ln>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200">
                <a:solidFill>
                  <a:schemeClr val="tx1"/>
                </a:solidFill>
              </a:rPr>
              <a:t>Output</a:t>
            </a:r>
          </a:p>
        </p:txBody>
      </p:sp>
      <p:sp>
        <p:nvSpPr>
          <p:cNvPr id="28686" name="AutoShape 10">
            <a:extLst>
              <a:ext uri="{FF2B5EF4-FFF2-40B4-BE49-F238E27FC236}">
                <a16:creationId xmlns:a16="http://schemas.microsoft.com/office/drawing/2014/main" id="{6E15E31D-EF0C-3B4D-A79B-672944AA9B19}"/>
              </a:ext>
            </a:extLst>
          </p:cNvPr>
          <p:cNvSpPr>
            <a:spLocks noChangeArrowheads="1"/>
          </p:cNvSpPr>
          <p:nvPr/>
        </p:nvSpPr>
        <p:spPr bwMode="auto">
          <a:xfrm>
            <a:off x="5051425" y="4100513"/>
            <a:ext cx="581025" cy="441325"/>
          </a:xfrm>
          <a:prstGeom prst="rightArrow">
            <a:avLst>
              <a:gd name="adj1" fmla="val 50000"/>
              <a:gd name="adj2" fmla="val 32914"/>
            </a:avLst>
          </a:prstGeom>
          <a:solidFill>
            <a:schemeClr val="tx2"/>
          </a:solidFill>
          <a:ln w="12700" algn="ctr">
            <a:solidFill>
              <a:schemeClr val="tx1"/>
            </a:solidFill>
            <a:miter lim="800000"/>
            <a:headEnd/>
            <a:tailEnd/>
          </a:ln>
        </p:spPr>
        <p:txBody>
          <a:bodyPr wrap="none" lIns="0" rIns="0"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sz="1600"/>
          </a:p>
        </p:txBody>
      </p:sp>
      <p:sp>
        <p:nvSpPr>
          <p:cNvPr id="28687" name="AutoShape 11">
            <a:extLst>
              <a:ext uri="{FF2B5EF4-FFF2-40B4-BE49-F238E27FC236}">
                <a16:creationId xmlns:a16="http://schemas.microsoft.com/office/drawing/2014/main" id="{E5397A5B-39AA-8249-9311-19D9D8934D6A}"/>
              </a:ext>
            </a:extLst>
          </p:cNvPr>
          <p:cNvSpPr>
            <a:spLocks noChangeArrowheads="1"/>
          </p:cNvSpPr>
          <p:nvPr/>
        </p:nvSpPr>
        <p:spPr bwMode="auto">
          <a:xfrm>
            <a:off x="7224713" y="4100513"/>
            <a:ext cx="582612" cy="441325"/>
          </a:xfrm>
          <a:prstGeom prst="rightArrow">
            <a:avLst>
              <a:gd name="adj1" fmla="val 50000"/>
              <a:gd name="adj2" fmla="val 33004"/>
            </a:avLst>
          </a:prstGeom>
          <a:solidFill>
            <a:schemeClr val="tx2"/>
          </a:solidFill>
          <a:ln w="12700" algn="ctr">
            <a:solidFill>
              <a:schemeClr val="tx1"/>
            </a:solidFill>
            <a:miter lim="800000"/>
            <a:headEnd/>
            <a:tailEnd/>
          </a:ln>
        </p:spPr>
        <p:txBody>
          <a:bodyPr wrap="none" lIns="0" rIns="0"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sz="1600"/>
          </a:p>
        </p:txBody>
      </p:sp>
      <p:sp>
        <p:nvSpPr>
          <p:cNvPr id="28688" name="Text Box 4">
            <a:extLst>
              <a:ext uri="{FF2B5EF4-FFF2-40B4-BE49-F238E27FC236}">
                <a16:creationId xmlns:a16="http://schemas.microsoft.com/office/drawing/2014/main" id="{8FABFEDD-DE37-8348-A33E-432EA63FA260}"/>
              </a:ext>
            </a:extLst>
          </p:cNvPr>
          <p:cNvSpPr txBox="1">
            <a:spLocks noChangeArrowheads="1"/>
          </p:cNvSpPr>
          <p:nvPr/>
        </p:nvSpPr>
        <p:spPr bwMode="auto">
          <a:xfrm>
            <a:off x="6697663" y="2443163"/>
            <a:ext cx="2124075" cy="833437"/>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pPr>
            <a:r>
              <a:rPr lang="en-US" altLang="en-US" sz="1800" b="1">
                <a:solidFill>
                  <a:srgbClr val="3366FF"/>
                </a:solidFill>
                <a:cs typeface="Arial" panose="020B0604020202020204" pitchFamily="34" charset="0"/>
              </a:rPr>
              <a:t>View Physical File DD Name</a:t>
            </a:r>
          </a:p>
        </p:txBody>
      </p:sp>
      <p:pic>
        <p:nvPicPr>
          <p:cNvPr id="28689" name="Picture 12">
            <a:extLst>
              <a:ext uri="{FF2B5EF4-FFF2-40B4-BE49-F238E27FC236}">
                <a16:creationId xmlns:a16="http://schemas.microsoft.com/office/drawing/2014/main" id="{29725C44-04D4-F246-9540-06BBFE45E0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11195"/>
          <a:stretch>
            <a:fillRect/>
          </a:stretch>
        </p:blipFill>
        <p:spPr bwMode="auto">
          <a:xfrm>
            <a:off x="7304088" y="1152525"/>
            <a:ext cx="1219200" cy="1052513"/>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28690" name="Group 13">
            <a:extLst>
              <a:ext uri="{FF2B5EF4-FFF2-40B4-BE49-F238E27FC236}">
                <a16:creationId xmlns:a16="http://schemas.microsoft.com/office/drawing/2014/main" id="{6F8027DE-F9F2-564B-AB3E-40FA217A4909}"/>
              </a:ext>
            </a:extLst>
          </p:cNvPr>
          <p:cNvGrpSpPr>
            <a:grpSpLocks/>
          </p:cNvGrpSpPr>
          <p:nvPr/>
        </p:nvGrpSpPr>
        <p:grpSpPr bwMode="auto">
          <a:xfrm>
            <a:off x="6013450" y="3505200"/>
            <a:ext cx="989013" cy="1214438"/>
            <a:chOff x="4744" y="965"/>
            <a:chExt cx="1685" cy="2056"/>
          </a:xfrm>
        </p:grpSpPr>
        <p:sp>
          <p:nvSpPr>
            <p:cNvPr id="28695" name="Rectangle 14">
              <a:extLst>
                <a:ext uri="{FF2B5EF4-FFF2-40B4-BE49-F238E27FC236}">
                  <a16:creationId xmlns:a16="http://schemas.microsoft.com/office/drawing/2014/main" id="{8C487F9A-8A44-3C4B-9595-06132168CBDF}"/>
                </a:ext>
              </a:extLst>
            </p:cNvPr>
            <p:cNvSpPr>
              <a:spLocks noChangeArrowheads="1"/>
            </p:cNvSpPr>
            <p:nvPr/>
          </p:nvSpPr>
          <p:spPr bwMode="auto">
            <a:xfrm>
              <a:off x="6227" y="965"/>
              <a:ext cx="191" cy="2056"/>
            </a:xfrm>
            <a:prstGeom prst="rect">
              <a:avLst/>
            </a:prstGeom>
            <a:solidFill>
              <a:schemeClr val="bg1"/>
            </a:solidFill>
            <a:ln w="12700" algn="ctr">
              <a:solidFill>
                <a:schemeClr val="bg1"/>
              </a:solidFill>
              <a:miter lim="800000"/>
              <a:headEnd/>
              <a:tailEnd/>
            </a:ln>
          </p:spPr>
          <p:txBody>
            <a:bodyPr wrap="none" lIns="0" rIns="0"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sz="1600"/>
            </a:p>
          </p:txBody>
        </p:sp>
        <p:pic>
          <p:nvPicPr>
            <p:cNvPr id="28696" name="Picture 15" descr="IBM_zHE_dynamic_left">
              <a:extLst>
                <a:ext uri="{FF2B5EF4-FFF2-40B4-BE49-F238E27FC236}">
                  <a16:creationId xmlns:a16="http://schemas.microsoft.com/office/drawing/2014/main" id="{8AB03974-34BF-064E-B76D-30735B1E81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10811"/>
            <a:stretch>
              <a:fillRect/>
            </a:stretch>
          </p:blipFill>
          <p:spPr bwMode="auto">
            <a:xfrm>
              <a:off x="4744" y="965"/>
              <a:ext cx="1685" cy="20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pic>
        <p:nvPicPr>
          <p:cNvPr id="28691" name="Picture 20">
            <a:extLst>
              <a:ext uri="{FF2B5EF4-FFF2-40B4-BE49-F238E27FC236}">
                <a16:creationId xmlns:a16="http://schemas.microsoft.com/office/drawing/2014/main" id="{3EBC3484-1B60-BA4E-A194-46D7BA2BD2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1368" t="11391" r="25452"/>
          <a:stretch>
            <a:fillRect/>
          </a:stretch>
        </p:blipFill>
        <p:spPr bwMode="auto">
          <a:xfrm>
            <a:off x="4344988" y="1076325"/>
            <a:ext cx="1223962" cy="11144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8692" name="Text Box 4">
            <a:extLst>
              <a:ext uri="{FF2B5EF4-FFF2-40B4-BE49-F238E27FC236}">
                <a16:creationId xmlns:a16="http://schemas.microsoft.com/office/drawing/2014/main" id="{4E6F3FD2-6529-F94F-BA17-BF71F6F7D0EB}"/>
              </a:ext>
            </a:extLst>
          </p:cNvPr>
          <p:cNvSpPr txBox="1">
            <a:spLocks noChangeArrowheads="1"/>
          </p:cNvSpPr>
          <p:nvPr/>
        </p:nvSpPr>
        <p:spPr bwMode="auto">
          <a:xfrm>
            <a:off x="4268788" y="2443163"/>
            <a:ext cx="2124075" cy="83185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pPr>
            <a:r>
              <a:rPr lang="en-US" altLang="en-US" sz="1800" b="1">
                <a:solidFill>
                  <a:srgbClr val="3366FF"/>
                </a:solidFill>
                <a:cs typeface="Arial" panose="020B0604020202020204" pitchFamily="34" charset="0"/>
              </a:rPr>
              <a:t>LR Physical File DD Name</a:t>
            </a:r>
          </a:p>
        </p:txBody>
      </p:sp>
      <p:sp>
        <p:nvSpPr>
          <p:cNvPr id="28693" name="Line 22">
            <a:extLst>
              <a:ext uri="{FF2B5EF4-FFF2-40B4-BE49-F238E27FC236}">
                <a16:creationId xmlns:a16="http://schemas.microsoft.com/office/drawing/2014/main" id="{7DC9CB34-B81C-4142-9C07-CA7A67126059}"/>
              </a:ext>
            </a:extLst>
          </p:cNvPr>
          <p:cNvSpPr>
            <a:spLocks noChangeShapeType="1"/>
          </p:cNvSpPr>
          <p:nvPr/>
        </p:nvSpPr>
        <p:spPr bwMode="auto">
          <a:xfrm>
            <a:off x="5330825" y="3429000"/>
            <a:ext cx="0" cy="708025"/>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94" name="Line 23">
            <a:extLst>
              <a:ext uri="{FF2B5EF4-FFF2-40B4-BE49-F238E27FC236}">
                <a16:creationId xmlns:a16="http://schemas.microsoft.com/office/drawing/2014/main" id="{957F66D5-E72B-864A-8D5F-729D7F5800A5}"/>
              </a:ext>
            </a:extLst>
          </p:cNvPr>
          <p:cNvSpPr>
            <a:spLocks noChangeShapeType="1"/>
          </p:cNvSpPr>
          <p:nvPr/>
        </p:nvSpPr>
        <p:spPr bwMode="auto">
          <a:xfrm>
            <a:off x="7531100" y="3429000"/>
            <a:ext cx="0" cy="708025"/>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2" name="Online Media 1" descr="Mod3slide26.mp3">
            <a:hlinkClick r:id="" action="ppaction://media"/>
            <a:extLst>
              <a:ext uri="{FF2B5EF4-FFF2-40B4-BE49-F238E27FC236}">
                <a16:creationId xmlns:a16="http://schemas.microsoft.com/office/drawing/2014/main" id="{B98FED8B-47E2-EF40-901A-75F265F4196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433511" y="288290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7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9">
            <a:extLst>
              <a:ext uri="{FF2B5EF4-FFF2-40B4-BE49-F238E27FC236}">
                <a16:creationId xmlns:a16="http://schemas.microsoft.com/office/drawing/2014/main" id="{92D319CF-6760-864C-ACFB-1CAEC24DE3DA}"/>
              </a:ext>
            </a:extLst>
          </p:cNvPr>
          <p:cNvSpPr>
            <a:spLocks noGrp="1" noChangeArrowheads="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6EB81893-C501-9E48-A921-509928686079}" type="slidenum">
              <a:rPr lang="en-AU" altLang="en-US" sz="1400"/>
              <a:pPr/>
              <a:t>27</a:t>
            </a:fld>
            <a:endParaRPr lang="en-AU" altLang="en-US" sz="1400"/>
          </a:p>
        </p:txBody>
      </p:sp>
      <p:pic>
        <p:nvPicPr>
          <p:cNvPr id="29699" name="Picture 2">
            <a:extLst>
              <a:ext uri="{FF2B5EF4-FFF2-40B4-BE49-F238E27FC236}">
                <a16:creationId xmlns:a16="http://schemas.microsoft.com/office/drawing/2014/main" id="{C7D36194-C7A0-FF45-B563-1ACAF58905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762000"/>
            <a:ext cx="8458200" cy="51466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9700" name="Rectangle 3">
            <a:extLst>
              <a:ext uri="{FF2B5EF4-FFF2-40B4-BE49-F238E27FC236}">
                <a16:creationId xmlns:a16="http://schemas.microsoft.com/office/drawing/2014/main" id="{2276D312-4B20-314A-8503-0E20607FC34A}"/>
              </a:ext>
            </a:extLst>
          </p:cNvPr>
          <p:cNvSpPr>
            <a:spLocks noGrp="1" noChangeArrowheads="1"/>
          </p:cNvSpPr>
          <p:nvPr>
            <p:ph type="title"/>
          </p:nvPr>
        </p:nvSpPr>
        <p:spPr>
          <a:xfrm>
            <a:off x="228600" y="0"/>
            <a:ext cx="7162800" cy="498475"/>
          </a:xfrm>
          <a:noFill/>
          <a:ln/>
        </p:spPr>
        <p:txBody>
          <a:bodyPr anchor="b"/>
          <a:lstStyle/>
          <a:p>
            <a:r>
              <a:rPr altLang="en-US"/>
              <a:t>Displaying the Output Physical File </a:t>
            </a:r>
          </a:p>
        </p:txBody>
      </p:sp>
      <p:sp>
        <p:nvSpPr>
          <p:cNvPr id="29701" name="Rectangle 4">
            <a:extLst>
              <a:ext uri="{FF2B5EF4-FFF2-40B4-BE49-F238E27FC236}">
                <a16:creationId xmlns:a16="http://schemas.microsoft.com/office/drawing/2014/main" id="{DC759021-1888-7543-898F-1651E517205D}"/>
              </a:ext>
            </a:extLst>
          </p:cNvPr>
          <p:cNvSpPr>
            <a:spLocks noChangeArrowheads="1"/>
          </p:cNvSpPr>
          <p:nvPr/>
        </p:nvSpPr>
        <p:spPr bwMode="auto">
          <a:xfrm>
            <a:off x="1676400" y="5181600"/>
            <a:ext cx="6096000" cy="152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9702" name="Text Box 5">
            <a:extLst>
              <a:ext uri="{FF2B5EF4-FFF2-40B4-BE49-F238E27FC236}">
                <a16:creationId xmlns:a16="http://schemas.microsoft.com/office/drawing/2014/main" id="{EAE8D14B-9475-1F4D-92E1-6742A0457C26}"/>
              </a:ext>
            </a:extLst>
          </p:cNvPr>
          <p:cNvSpPr txBox="1">
            <a:spLocks noChangeArrowheads="1"/>
          </p:cNvSpPr>
          <p:nvPr/>
        </p:nvSpPr>
        <p:spPr bwMode="auto">
          <a:xfrm>
            <a:off x="2825750" y="5857875"/>
            <a:ext cx="3263900" cy="395288"/>
          </a:xfrm>
          <a:prstGeom prst="rect">
            <a:avLst/>
          </a:prstGeom>
          <a:solidFill>
            <a:schemeClr val="bg1"/>
          </a:solidFill>
          <a:ln w="28575" algn="ctr">
            <a:solidFill>
              <a:srgbClr val="3366FF"/>
            </a:solidFill>
            <a:miter lim="800000"/>
            <a:headEnd/>
            <a:tailEnd/>
          </a:ln>
        </p:spPr>
        <p:txBody>
          <a:bodyPr>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2 -</a:t>
            </a:r>
            <a:r>
              <a:rPr lang="en-US" altLang="en-US" sz="1400">
                <a:solidFill>
                  <a:srgbClr val="0033CC"/>
                </a:solidFill>
              </a:rPr>
              <a:t> </a:t>
            </a:r>
            <a:r>
              <a:rPr lang="en-US" altLang="en-US" sz="1800" b="1">
                <a:solidFill>
                  <a:srgbClr val="0033CC"/>
                </a:solidFill>
              </a:rPr>
              <a:t>OUTPUT01 Physical File</a:t>
            </a:r>
          </a:p>
        </p:txBody>
      </p:sp>
      <p:sp>
        <p:nvSpPr>
          <p:cNvPr id="29703" name="Line 6">
            <a:extLst>
              <a:ext uri="{FF2B5EF4-FFF2-40B4-BE49-F238E27FC236}">
                <a16:creationId xmlns:a16="http://schemas.microsoft.com/office/drawing/2014/main" id="{5200C1D6-F942-4449-9FF1-D677A8778E4D}"/>
              </a:ext>
            </a:extLst>
          </p:cNvPr>
          <p:cNvSpPr>
            <a:spLocks noChangeShapeType="1"/>
          </p:cNvSpPr>
          <p:nvPr/>
        </p:nvSpPr>
        <p:spPr bwMode="auto">
          <a:xfrm flipH="1" flipV="1">
            <a:off x="2446338" y="5326063"/>
            <a:ext cx="379412" cy="531812"/>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9704" name="Rectangle 7">
            <a:extLst>
              <a:ext uri="{FF2B5EF4-FFF2-40B4-BE49-F238E27FC236}">
                <a16:creationId xmlns:a16="http://schemas.microsoft.com/office/drawing/2014/main" id="{B0858765-5BF7-7244-BE69-A44C7C7539E3}"/>
              </a:ext>
            </a:extLst>
          </p:cNvPr>
          <p:cNvSpPr>
            <a:spLocks noChangeArrowheads="1"/>
          </p:cNvSpPr>
          <p:nvPr/>
        </p:nvSpPr>
        <p:spPr bwMode="auto">
          <a:xfrm>
            <a:off x="381000" y="1676400"/>
            <a:ext cx="1143000" cy="152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9705" name="Rectangle 8">
            <a:extLst>
              <a:ext uri="{FF2B5EF4-FFF2-40B4-BE49-F238E27FC236}">
                <a16:creationId xmlns:a16="http://schemas.microsoft.com/office/drawing/2014/main" id="{B0B2F5D0-68E6-7141-BE2C-91413B79829B}"/>
              </a:ext>
            </a:extLst>
          </p:cNvPr>
          <p:cNvSpPr>
            <a:spLocks noChangeArrowheads="1"/>
          </p:cNvSpPr>
          <p:nvPr/>
        </p:nvSpPr>
        <p:spPr bwMode="auto">
          <a:xfrm>
            <a:off x="4648200" y="3810000"/>
            <a:ext cx="22860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29706" name="Text Box 9">
            <a:extLst>
              <a:ext uri="{FF2B5EF4-FFF2-40B4-BE49-F238E27FC236}">
                <a16:creationId xmlns:a16="http://schemas.microsoft.com/office/drawing/2014/main" id="{FE277A94-FDF0-4442-B522-6D955C144C30}"/>
              </a:ext>
            </a:extLst>
          </p:cNvPr>
          <p:cNvSpPr txBox="1">
            <a:spLocks noChangeArrowheads="1"/>
          </p:cNvSpPr>
          <p:nvPr/>
        </p:nvSpPr>
        <p:spPr bwMode="auto">
          <a:xfrm>
            <a:off x="6318250" y="5857875"/>
            <a:ext cx="2581275" cy="395288"/>
          </a:xfrm>
          <a:prstGeom prst="rect">
            <a:avLst/>
          </a:prstGeom>
          <a:solidFill>
            <a:schemeClr val="bg1"/>
          </a:solidFill>
          <a:ln w="28575" algn="ctr">
            <a:solidFill>
              <a:srgbClr val="3366FF"/>
            </a:solidFill>
            <a:miter lim="800000"/>
            <a:headEnd/>
            <a:tailEnd/>
          </a:ln>
        </p:spPr>
        <p:txBody>
          <a:bodyPr>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3 - Output DD Name</a:t>
            </a:r>
          </a:p>
        </p:txBody>
      </p:sp>
      <p:sp>
        <p:nvSpPr>
          <p:cNvPr id="29707" name="Line 10">
            <a:extLst>
              <a:ext uri="{FF2B5EF4-FFF2-40B4-BE49-F238E27FC236}">
                <a16:creationId xmlns:a16="http://schemas.microsoft.com/office/drawing/2014/main" id="{E053953F-0646-9C41-9C9A-892A0CE76DE0}"/>
              </a:ext>
            </a:extLst>
          </p:cNvPr>
          <p:cNvSpPr>
            <a:spLocks noChangeShapeType="1"/>
          </p:cNvSpPr>
          <p:nvPr/>
        </p:nvSpPr>
        <p:spPr bwMode="auto">
          <a:xfrm flipH="1" flipV="1">
            <a:off x="5407025" y="4035425"/>
            <a:ext cx="835025" cy="182245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9708" name="Text Box 11">
            <a:extLst>
              <a:ext uri="{FF2B5EF4-FFF2-40B4-BE49-F238E27FC236}">
                <a16:creationId xmlns:a16="http://schemas.microsoft.com/office/drawing/2014/main" id="{2CFE5670-A55D-BF45-B237-D66144768349}"/>
              </a:ext>
            </a:extLst>
          </p:cNvPr>
          <p:cNvSpPr txBox="1">
            <a:spLocks noChangeArrowheads="1"/>
          </p:cNvSpPr>
          <p:nvPr/>
        </p:nvSpPr>
        <p:spPr bwMode="auto">
          <a:xfrm>
            <a:off x="246063" y="5857875"/>
            <a:ext cx="2428875" cy="669925"/>
          </a:xfrm>
          <a:prstGeom prst="rect">
            <a:avLst/>
          </a:prstGeom>
          <a:solidFill>
            <a:schemeClr val="bg1"/>
          </a:solidFill>
          <a:ln w="28575" algn="ctr">
            <a:solidFill>
              <a:srgbClr val="3366FF"/>
            </a:solidFill>
            <a:miter lim="800000"/>
            <a:headEnd/>
            <a:tailEnd/>
          </a:ln>
        </p:spPr>
        <p:txBody>
          <a:bodyPr>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1 - Physical File Icon</a:t>
            </a:r>
          </a:p>
        </p:txBody>
      </p:sp>
      <p:sp>
        <p:nvSpPr>
          <p:cNvPr id="29709" name="Line 12">
            <a:extLst>
              <a:ext uri="{FF2B5EF4-FFF2-40B4-BE49-F238E27FC236}">
                <a16:creationId xmlns:a16="http://schemas.microsoft.com/office/drawing/2014/main" id="{1F91F361-2D01-F948-936F-B84D6787C3D9}"/>
              </a:ext>
            </a:extLst>
          </p:cNvPr>
          <p:cNvSpPr>
            <a:spLocks noChangeShapeType="1"/>
          </p:cNvSpPr>
          <p:nvPr/>
        </p:nvSpPr>
        <p:spPr bwMode="auto">
          <a:xfrm flipH="1" flipV="1">
            <a:off x="852488" y="1835150"/>
            <a:ext cx="152400" cy="4022725"/>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pic>
        <p:nvPicPr>
          <p:cNvPr id="2" name="Online Media 1" descr="Mod3slide27.mp3">
            <a:hlinkClick r:id="" action="ppaction://media"/>
            <a:extLst>
              <a:ext uri="{FF2B5EF4-FFF2-40B4-BE49-F238E27FC236}">
                <a16:creationId xmlns:a16="http://schemas.microsoft.com/office/drawing/2014/main" id="{21D63AC8-A6B9-5642-A8F2-C83EA5F522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930400" y="3222625"/>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9">
            <a:extLst>
              <a:ext uri="{FF2B5EF4-FFF2-40B4-BE49-F238E27FC236}">
                <a16:creationId xmlns:a16="http://schemas.microsoft.com/office/drawing/2014/main" id="{3B39197F-E9E1-4143-82CA-107593A2D81A}"/>
              </a:ext>
            </a:extLst>
          </p:cNvPr>
          <p:cNvSpPr>
            <a:spLocks noGrp="1" noChangeArrowheads="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FBBB371B-00C5-0540-B807-AEDEB9818219}" type="slidenum">
              <a:rPr lang="en-AU" altLang="en-US" sz="1400"/>
              <a:pPr/>
              <a:t>28</a:t>
            </a:fld>
            <a:endParaRPr lang="en-AU" altLang="en-US" sz="1400"/>
          </a:p>
        </p:txBody>
      </p:sp>
      <p:pic>
        <p:nvPicPr>
          <p:cNvPr id="30723" name="Picture 6">
            <a:extLst>
              <a:ext uri="{FF2B5EF4-FFF2-40B4-BE49-F238E27FC236}">
                <a16:creationId xmlns:a16="http://schemas.microsoft.com/office/drawing/2014/main" id="{044B8A3D-E502-8C45-9A17-A973B50C9C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50" y="1758950"/>
            <a:ext cx="6534150"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0724" name="Rectangle 2">
            <a:extLst>
              <a:ext uri="{FF2B5EF4-FFF2-40B4-BE49-F238E27FC236}">
                <a16:creationId xmlns:a16="http://schemas.microsoft.com/office/drawing/2014/main" id="{17AC0934-30ED-424A-BA06-BB516B34AC46}"/>
              </a:ext>
            </a:extLst>
          </p:cNvPr>
          <p:cNvSpPr>
            <a:spLocks noChangeArrowheads="1"/>
          </p:cNvSpPr>
          <p:nvPr/>
        </p:nvSpPr>
        <p:spPr bwMode="auto">
          <a:xfrm>
            <a:off x="228600" y="0"/>
            <a:ext cx="6543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r>
              <a:rPr lang="en-US" altLang="en-US"/>
              <a:t>Specifying the View Output Files</a:t>
            </a:r>
          </a:p>
        </p:txBody>
      </p:sp>
      <p:sp>
        <p:nvSpPr>
          <p:cNvPr id="30725" name="Rectangle 5">
            <a:extLst>
              <a:ext uri="{FF2B5EF4-FFF2-40B4-BE49-F238E27FC236}">
                <a16:creationId xmlns:a16="http://schemas.microsoft.com/office/drawing/2014/main" id="{55F65C3B-005B-494F-88AC-0AD0780BEBE9}"/>
              </a:ext>
            </a:extLst>
          </p:cNvPr>
          <p:cNvSpPr>
            <a:spLocks noChangeArrowheads="1"/>
          </p:cNvSpPr>
          <p:nvPr/>
        </p:nvSpPr>
        <p:spPr bwMode="auto">
          <a:xfrm>
            <a:off x="2066925" y="3197225"/>
            <a:ext cx="5616575" cy="763588"/>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pic>
        <p:nvPicPr>
          <p:cNvPr id="2" name="Online Media 1" descr="Mod3slide28.mp3">
            <a:hlinkClick r:id="" action="ppaction://media"/>
            <a:extLst>
              <a:ext uri="{FF2B5EF4-FFF2-40B4-BE49-F238E27FC236}">
                <a16:creationId xmlns:a16="http://schemas.microsoft.com/office/drawing/2014/main" id="{9724B1F3-E245-5143-AD02-A0DCE35299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47810" y="2890837"/>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9">
            <a:extLst>
              <a:ext uri="{FF2B5EF4-FFF2-40B4-BE49-F238E27FC236}">
                <a16:creationId xmlns:a16="http://schemas.microsoft.com/office/drawing/2014/main" id="{4EAAA809-F5D4-354A-B994-EB77D38E1D14}"/>
              </a:ext>
            </a:extLst>
          </p:cNvPr>
          <p:cNvSpPr>
            <a:spLocks noGrp="1" noChangeArrowheads="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BF3DD798-58AE-E442-9AF9-0A955D26AA17}" type="slidenum">
              <a:rPr lang="en-AU" altLang="en-US" sz="1400"/>
              <a:pPr/>
              <a:t>29</a:t>
            </a:fld>
            <a:endParaRPr lang="en-AU" altLang="en-US" sz="1400"/>
          </a:p>
        </p:txBody>
      </p:sp>
      <p:sp>
        <p:nvSpPr>
          <p:cNvPr id="31747" name="Rectangle 2">
            <a:extLst>
              <a:ext uri="{FF2B5EF4-FFF2-40B4-BE49-F238E27FC236}">
                <a16:creationId xmlns:a16="http://schemas.microsoft.com/office/drawing/2014/main" id="{D049AE4F-89DE-8943-A18A-94342E6414B5}"/>
              </a:ext>
            </a:extLst>
          </p:cNvPr>
          <p:cNvSpPr>
            <a:spLocks noGrp="1" noChangeArrowheads="1"/>
          </p:cNvSpPr>
          <p:nvPr>
            <p:ph type="title" idx="4294967295"/>
          </p:nvPr>
        </p:nvSpPr>
        <p:spPr>
          <a:noFill/>
        </p:spPr>
        <p:txBody>
          <a:bodyPr/>
          <a:lstStyle/>
          <a:p>
            <a:pPr eaLnBrk="1" hangingPunct="1"/>
            <a:r>
              <a:rPr lang="en-US" altLang="en-US"/>
              <a:t>Module Summary</a:t>
            </a:r>
          </a:p>
        </p:txBody>
      </p:sp>
      <p:sp>
        <p:nvSpPr>
          <p:cNvPr id="31748" name="Rectangle 3">
            <a:extLst>
              <a:ext uri="{FF2B5EF4-FFF2-40B4-BE49-F238E27FC236}">
                <a16:creationId xmlns:a16="http://schemas.microsoft.com/office/drawing/2014/main" id="{B8B457DF-19C1-044C-A151-97B27F875BFF}"/>
              </a:ext>
            </a:extLst>
          </p:cNvPr>
          <p:cNvSpPr>
            <a:spLocks noChangeArrowheads="1"/>
          </p:cNvSpPr>
          <p:nvPr/>
        </p:nvSpPr>
        <p:spPr bwMode="auto">
          <a:xfrm>
            <a:off x="228600" y="685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563563" indent="-220663"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spcAft>
                <a:spcPct val="50000"/>
              </a:spcAft>
              <a:buClr>
                <a:schemeClr val="tx1"/>
              </a:buClr>
              <a:buFont typeface="Wingdings" pitchFamily="2" charset="2"/>
              <a:buNone/>
            </a:pPr>
            <a:r>
              <a:rPr lang="en-US" altLang="en-US" sz="2000" dirty="0">
                <a:solidFill>
                  <a:schemeClr val="tx1"/>
                </a:solidFill>
              </a:rPr>
              <a:t>Now that you have completed this module, you should be able to:</a:t>
            </a:r>
          </a:p>
          <a:p>
            <a:pPr lvl="1" eaLnBrk="1" hangingPunct="1">
              <a:lnSpc>
                <a:spcPct val="100000"/>
              </a:lnSpc>
              <a:spcBef>
                <a:spcPct val="75000"/>
              </a:spcBef>
              <a:spcAft>
                <a:spcPct val="5000"/>
              </a:spcAft>
              <a:buClr>
                <a:schemeClr val="tx1"/>
              </a:buClr>
              <a:buFont typeface="Wingdings" pitchFamily="2" charset="2"/>
              <a:buChar char="§"/>
            </a:pPr>
            <a:r>
              <a:rPr lang="en-US" altLang="en-US" sz="2000" dirty="0">
                <a:solidFill>
                  <a:schemeClr val="tx1"/>
                </a:solidFill>
              </a:rPr>
              <a:t>Describe a logical record and demonstrate its use</a:t>
            </a:r>
          </a:p>
          <a:p>
            <a:pPr lvl="1" eaLnBrk="1" hangingPunct="1">
              <a:lnSpc>
                <a:spcPct val="100000"/>
              </a:lnSpc>
              <a:spcBef>
                <a:spcPct val="75000"/>
              </a:spcBef>
              <a:spcAft>
                <a:spcPct val="5000"/>
              </a:spcAft>
              <a:buClr>
                <a:schemeClr val="tx1"/>
              </a:buClr>
              <a:buFont typeface="Wingdings" pitchFamily="2" charset="2"/>
              <a:buChar char="§"/>
            </a:pPr>
            <a:r>
              <a:rPr lang="en-US" altLang="en-US" sz="2000" dirty="0">
                <a:solidFill>
                  <a:schemeClr val="tx1"/>
                </a:solidFill>
              </a:rPr>
              <a:t>Describe the attributes of a view column definition</a:t>
            </a:r>
          </a:p>
          <a:p>
            <a:pPr lvl="1" eaLnBrk="1" hangingPunct="1">
              <a:lnSpc>
                <a:spcPct val="100000"/>
              </a:lnSpc>
              <a:spcBef>
                <a:spcPct val="75000"/>
              </a:spcBef>
              <a:spcAft>
                <a:spcPct val="5000"/>
              </a:spcAft>
              <a:buClr>
                <a:schemeClr val="tx1"/>
              </a:buClr>
              <a:buFont typeface="Wingdings" pitchFamily="2" charset="2"/>
              <a:buChar char="§"/>
            </a:pPr>
            <a:r>
              <a:rPr lang="en-US" altLang="en-US" sz="2000" dirty="0">
                <a:solidFill>
                  <a:schemeClr val="tx1"/>
                </a:solidFill>
              </a:rPr>
              <a:t>Name the various data formats that GenevaERS can read and write</a:t>
            </a:r>
          </a:p>
          <a:p>
            <a:pPr lvl="1" eaLnBrk="1" hangingPunct="1">
              <a:lnSpc>
                <a:spcPct val="100000"/>
              </a:lnSpc>
              <a:spcBef>
                <a:spcPct val="75000"/>
              </a:spcBef>
              <a:spcAft>
                <a:spcPct val="5000"/>
              </a:spcAft>
              <a:buClr>
                <a:schemeClr val="tx1"/>
              </a:buClr>
              <a:buFont typeface="Wingdings" pitchFamily="2" charset="2"/>
              <a:buChar char="§"/>
            </a:pPr>
            <a:r>
              <a:rPr lang="en-US" altLang="en-US" sz="2000" dirty="0">
                <a:solidFill>
                  <a:schemeClr val="tx1"/>
                </a:solidFill>
              </a:rPr>
              <a:t>Locate the input and output DD names in the metadata, and update the Extract phase JCL to include these names</a:t>
            </a:r>
          </a:p>
        </p:txBody>
      </p:sp>
      <p:pic>
        <p:nvPicPr>
          <p:cNvPr id="2" name="Online Media 1" descr="Mod3slide29.mp3">
            <a:hlinkClick r:id="" action="ppaction://media"/>
            <a:extLst>
              <a:ext uri="{FF2B5EF4-FFF2-40B4-BE49-F238E27FC236}">
                <a16:creationId xmlns:a16="http://schemas.microsoft.com/office/drawing/2014/main" id="{E269B514-E1F2-D34C-9DB2-09D7A9B5913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65139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6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a:extLst>
              <a:ext uri="{FF2B5EF4-FFF2-40B4-BE49-F238E27FC236}">
                <a16:creationId xmlns:a16="http://schemas.microsoft.com/office/drawing/2014/main" id="{8D63E2F3-5CB8-D443-A6B3-C19069BF96AC}"/>
              </a:ext>
            </a:extLst>
          </p:cNvPr>
          <p:cNvSpPr>
            <a:spLocks noGrp="1" noChangeArrowheads="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A644917D-6D7F-D547-BA2A-AB52903130EC}" type="slidenum">
              <a:rPr lang="en-AU" altLang="en-US" sz="1400"/>
              <a:pPr/>
              <a:t>3</a:t>
            </a:fld>
            <a:endParaRPr lang="en-AU" altLang="en-US" sz="1400"/>
          </a:p>
        </p:txBody>
      </p:sp>
      <p:sp>
        <p:nvSpPr>
          <p:cNvPr id="5123" name="Rectangle 9">
            <a:extLst>
              <a:ext uri="{FF2B5EF4-FFF2-40B4-BE49-F238E27FC236}">
                <a16:creationId xmlns:a16="http://schemas.microsoft.com/office/drawing/2014/main" id="{8BB81403-E901-9E4B-A26F-4AFFD31389CB}"/>
              </a:ext>
            </a:extLst>
          </p:cNvPr>
          <p:cNvSpPr txBox="1">
            <a:spLocks noGrp="1" noChangeArrowheads="1"/>
          </p:cNvSpPr>
          <p:nvPr/>
        </p:nvSpPr>
        <p:spPr bwMode="auto">
          <a:xfrm>
            <a:off x="228600" y="6381750"/>
            <a:ext cx="914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r"/>
            <a:fld id="{BEE68EFD-1459-424F-8481-7A987E93EEC6}" type="slidenum">
              <a:rPr lang="en-AU" altLang="en-US" sz="1400"/>
              <a:pPr algn="r"/>
              <a:t>3</a:t>
            </a:fld>
            <a:endParaRPr lang="en-AU" altLang="en-US" sz="1400"/>
          </a:p>
        </p:txBody>
      </p:sp>
      <p:sp>
        <p:nvSpPr>
          <p:cNvPr id="5124" name="Rectangle 2">
            <a:extLst>
              <a:ext uri="{FF2B5EF4-FFF2-40B4-BE49-F238E27FC236}">
                <a16:creationId xmlns:a16="http://schemas.microsoft.com/office/drawing/2014/main" id="{F380650E-4EAB-324C-9485-719818113A0A}"/>
              </a:ext>
            </a:extLst>
          </p:cNvPr>
          <p:cNvSpPr>
            <a:spLocks noGrp="1" noChangeArrowheads="1"/>
          </p:cNvSpPr>
          <p:nvPr>
            <p:ph type="title" idx="4294967295"/>
          </p:nvPr>
        </p:nvSpPr>
        <p:spPr/>
        <p:txBody>
          <a:bodyPr/>
          <a:lstStyle/>
          <a:p>
            <a:r>
              <a:rPr lang="en-US" altLang="en-US"/>
              <a:t>Input and Output Definition</a:t>
            </a:r>
          </a:p>
        </p:txBody>
      </p:sp>
      <p:sp>
        <p:nvSpPr>
          <p:cNvPr id="5125" name="AutoShape 5">
            <a:extLst>
              <a:ext uri="{FF2B5EF4-FFF2-40B4-BE49-F238E27FC236}">
                <a16:creationId xmlns:a16="http://schemas.microsoft.com/office/drawing/2014/main" id="{0417200B-19B5-684C-A028-B2A6EF1DFD29}"/>
              </a:ext>
            </a:extLst>
          </p:cNvPr>
          <p:cNvSpPr>
            <a:spLocks noChangeArrowheads="1"/>
          </p:cNvSpPr>
          <p:nvPr/>
        </p:nvSpPr>
        <p:spPr bwMode="auto">
          <a:xfrm>
            <a:off x="839788" y="3798888"/>
            <a:ext cx="1219200" cy="1524000"/>
          </a:xfrm>
          <a:prstGeom prst="flowChartMagneticDisk">
            <a:avLst/>
          </a:prstGeom>
          <a:solidFill>
            <a:srgbClr val="00FFFF"/>
          </a:solidFill>
          <a:ln w="9525">
            <a:solidFill>
              <a:schemeClr val="tx1"/>
            </a:solidFill>
            <a:round/>
            <a:headEnd/>
            <a:tailEnd/>
          </a:ln>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a:solidFill>
                  <a:schemeClr val="tx1"/>
                </a:solidFill>
              </a:rPr>
              <a:t>Source</a:t>
            </a:r>
          </a:p>
          <a:p>
            <a:pPr algn="ctr" eaLnBrk="1" hangingPunct="1">
              <a:lnSpc>
                <a:spcPct val="100000"/>
              </a:lnSpc>
              <a:buClr>
                <a:schemeClr val="accent2"/>
              </a:buClr>
              <a:buFont typeface="Wingdings" pitchFamily="2" charset="2"/>
              <a:buNone/>
            </a:pPr>
            <a:r>
              <a:rPr lang="en-US" altLang="en-US" sz="1800">
                <a:solidFill>
                  <a:schemeClr val="tx1"/>
                </a:solidFill>
              </a:rPr>
              <a:t>Data</a:t>
            </a:r>
          </a:p>
        </p:txBody>
      </p:sp>
      <p:sp>
        <p:nvSpPr>
          <p:cNvPr id="5126" name="AutoShape 6">
            <a:extLst>
              <a:ext uri="{FF2B5EF4-FFF2-40B4-BE49-F238E27FC236}">
                <a16:creationId xmlns:a16="http://schemas.microsoft.com/office/drawing/2014/main" id="{6A302A56-AC7F-B54B-98CE-2FC2C59C1B78}"/>
              </a:ext>
            </a:extLst>
          </p:cNvPr>
          <p:cNvSpPr>
            <a:spLocks noChangeArrowheads="1"/>
          </p:cNvSpPr>
          <p:nvPr/>
        </p:nvSpPr>
        <p:spPr bwMode="auto">
          <a:xfrm>
            <a:off x="3792538" y="773113"/>
            <a:ext cx="1225550" cy="1514475"/>
          </a:xfrm>
          <a:prstGeom prst="flowChartMagneticDisk">
            <a:avLst/>
          </a:prstGeom>
          <a:solidFill>
            <a:srgbClr val="FFFF00"/>
          </a:solidFill>
          <a:ln w="9525">
            <a:solidFill>
              <a:schemeClr val="tx1"/>
            </a:solidFill>
            <a:round/>
            <a:headEnd/>
            <a:tailEnd/>
          </a:ln>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dirty="0">
                <a:solidFill>
                  <a:schemeClr val="tx1"/>
                </a:solidFill>
              </a:rPr>
              <a:t>GenevaERS</a:t>
            </a:r>
          </a:p>
          <a:p>
            <a:pPr algn="ctr" eaLnBrk="1" hangingPunct="1">
              <a:lnSpc>
                <a:spcPct val="100000"/>
              </a:lnSpc>
              <a:buClr>
                <a:schemeClr val="accent2"/>
              </a:buClr>
              <a:buFont typeface="Wingdings" pitchFamily="2" charset="2"/>
              <a:buNone/>
            </a:pPr>
            <a:r>
              <a:rPr lang="en-US" altLang="en-US" sz="1800" dirty="0">
                <a:solidFill>
                  <a:schemeClr val="tx1"/>
                </a:solidFill>
              </a:rPr>
              <a:t>Metadata</a:t>
            </a:r>
          </a:p>
          <a:p>
            <a:pPr algn="ctr" eaLnBrk="1" hangingPunct="1">
              <a:lnSpc>
                <a:spcPct val="100000"/>
              </a:lnSpc>
              <a:buClr>
                <a:schemeClr val="accent2"/>
              </a:buClr>
              <a:buFont typeface="Wingdings" pitchFamily="2" charset="2"/>
              <a:buNone/>
            </a:pPr>
            <a:r>
              <a:rPr lang="en-US" altLang="en-US" sz="1800" dirty="0">
                <a:solidFill>
                  <a:schemeClr val="tx1"/>
                </a:solidFill>
              </a:rPr>
              <a:t>Repository</a:t>
            </a:r>
          </a:p>
        </p:txBody>
      </p:sp>
      <p:sp>
        <p:nvSpPr>
          <p:cNvPr id="5127" name="AutoShape 10">
            <a:extLst>
              <a:ext uri="{FF2B5EF4-FFF2-40B4-BE49-F238E27FC236}">
                <a16:creationId xmlns:a16="http://schemas.microsoft.com/office/drawing/2014/main" id="{3BC1D9B4-5518-AB45-B9B0-DE4229C8C453}"/>
              </a:ext>
            </a:extLst>
          </p:cNvPr>
          <p:cNvSpPr>
            <a:spLocks noChangeArrowheads="1"/>
          </p:cNvSpPr>
          <p:nvPr/>
        </p:nvSpPr>
        <p:spPr bwMode="auto">
          <a:xfrm>
            <a:off x="2286000" y="4262438"/>
            <a:ext cx="835025" cy="606425"/>
          </a:xfrm>
          <a:prstGeom prst="rightArrow">
            <a:avLst>
              <a:gd name="adj1" fmla="val 50000"/>
              <a:gd name="adj2" fmla="val 34424"/>
            </a:avLst>
          </a:prstGeom>
          <a:solidFill>
            <a:schemeClr val="tx2"/>
          </a:solidFill>
          <a:ln w="12700" algn="ctr">
            <a:solidFill>
              <a:schemeClr val="tx1"/>
            </a:solidFill>
            <a:miter lim="800000"/>
            <a:headEnd/>
            <a:tailEnd/>
          </a:ln>
        </p:spPr>
        <p:txBody>
          <a:bodyPr wrap="none" lIns="0" rIns="0"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sz="2200"/>
          </a:p>
        </p:txBody>
      </p:sp>
      <p:sp>
        <p:nvSpPr>
          <p:cNvPr id="5128" name="AutoShape 11">
            <a:extLst>
              <a:ext uri="{FF2B5EF4-FFF2-40B4-BE49-F238E27FC236}">
                <a16:creationId xmlns:a16="http://schemas.microsoft.com/office/drawing/2014/main" id="{29187ADC-778E-C04E-9BB4-3EDED5F64E7B}"/>
              </a:ext>
            </a:extLst>
          </p:cNvPr>
          <p:cNvSpPr>
            <a:spLocks noChangeArrowheads="1"/>
          </p:cNvSpPr>
          <p:nvPr/>
        </p:nvSpPr>
        <p:spPr bwMode="auto">
          <a:xfrm>
            <a:off x="5397500" y="4262438"/>
            <a:ext cx="835025" cy="606425"/>
          </a:xfrm>
          <a:prstGeom prst="rightArrow">
            <a:avLst>
              <a:gd name="adj1" fmla="val 50000"/>
              <a:gd name="adj2" fmla="val 34424"/>
            </a:avLst>
          </a:prstGeom>
          <a:solidFill>
            <a:schemeClr val="tx2"/>
          </a:solidFill>
          <a:ln w="12700" algn="ctr">
            <a:solidFill>
              <a:schemeClr val="tx1"/>
            </a:solidFill>
            <a:miter lim="800000"/>
            <a:headEnd/>
            <a:tailEnd/>
          </a:ln>
        </p:spPr>
        <p:txBody>
          <a:bodyPr wrap="none" lIns="0" rIns="0"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sz="2200"/>
          </a:p>
        </p:txBody>
      </p:sp>
      <p:sp>
        <p:nvSpPr>
          <p:cNvPr id="5129" name="Text Box 4">
            <a:extLst>
              <a:ext uri="{FF2B5EF4-FFF2-40B4-BE49-F238E27FC236}">
                <a16:creationId xmlns:a16="http://schemas.microsoft.com/office/drawing/2014/main" id="{79A7868B-1142-5F47-8CDA-D94E4DFE71E1}"/>
              </a:ext>
            </a:extLst>
          </p:cNvPr>
          <p:cNvSpPr txBox="1">
            <a:spLocks noChangeArrowheads="1"/>
          </p:cNvSpPr>
          <p:nvPr/>
        </p:nvSpPr>
        <p:spPr bwMode="auto">
          <a:xfrm>
            <a:off x="5407025" y="2517775"/>
            <a:ext cx="1952625" cy="366713"/>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pPr>
            <a:r>
              <a:rPr lang="en-US" altLang="en-US" sz="1800" b="1">
                <a:solidFill>
                  <a:srgbClr val="3366FF"/>
                </a:solidFill>
                <a:cs typeface="Arial" panose="020B0604020202020204" pitchFamily="34" charset="0"/>
              </a:rPr>
              <a:t>View Definition</a:t>
            </a:r>
          </a:p>
        </p:txBody>
      </p:sp>
      <p:pic>
        <p:nvPicPr>
          <p:cNvPr id="5130" name="Picture 12">
            <a:extLst>
              <a:ext uri="{FF2B5EF4-FFF2-40B4-BE49-F238E27FC236}">
                <a16:creationId xmlns:a16="http://schemas.microsoft.com/office/drawing/2014/main" id="{92F5A43C-0C6D-1F4E-817F-38EE2B6F09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1195"/>
          <a:stretch>
            <a:fillRect/>
          </a:stretch>
        </p:blipFill>
        <p:spPr bwMode="auto">
          <a:xfrm>
            <a:off x="5487988" y="1000125"/>
            <a:ext cx="1746250" cy="1449388"/>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5131" name="Group 13">
            <a:extLst>
              <a:ext uri="{FF2B5EF4-FFF2-40B4-BE49-F238E27FC236}">
                <a16:creationId xmlns:a16="http://schemas.microsoft.com/office/drawing/2014/main" id="{773F62DC-2F7B-564D-98FA-9C549748FC79}"/>
              </a:ext>
            </a:extLst>
          </p:cNvPr>
          <p:cNvGrpSpPr>
            <a:grpSpLocks/>
          </p:cNvGrpSpPr>
          <p:nvPr/>
        </p:nvGrpSpPr>
        <p:grpSpPr bwMode="auto">
          <a:xfrm>
            <a:off x="3598863" y="3425825"/>
            <a:ext cx="1419225" cy="1671638"/>
            <a:chOff x="4744" y="965"/>
            <a:chExt cx="1685" cy="2056"/>
          </a:xfrm>
        </p:grpSpPr>
        <p:sp>
          <p:nvSpPr>
            <p:cNvPr id="5142" name="Rectangle 14">
              <a:extLst>
                <a:ext uri="{FF2B5EF4-FFF2-40B4-BE49-F238E27FC236}">
                  <a16:creationId xmlns:a16="http://schemas.microsoft.com/office/drawing/2014/main" id="{AF6F5536-FFF6-CE43-A9EE-EDDF452CEDD9}"/>
                </a:ext>
              </a:extLst>
            </p:cNvPr>
            <p:cNvSpPr>
              <a:spLocks noChangeArrowheads="1"/>
            </p:cNvSpPr>
            <p:nvPr/>
          </p:nvSpPr>
          <p:spPr bwMode="auto">
            <a:xfrm>
              <a:off x="6227" y="965"/>
              <a:ext cx="191" cy="2056"/>
            </a:xfrm>
            <a:prstGeom prst="rect">
              <a:avLst/>
            </a:prstGeom>
            <a:solidFill>
              <a:schemeClr val="bg1"/>
            </a:solidFill>
            <a:ln w="12700" algn="ctr">
              <a:solidFill>
                <a:schemeClr val="bg1"/>
              </a:solidFill>
              <a:miter lim="800000"/>
              <a:headEnd/>
              <a:tailEnd/>
            </a:ln>
          </p:spPr>
          <p:txBody>
            <a:bodyPr wrap="none" lIns="0" rIns="0"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sz="2200"/>
            </a:p>
          </p:txBody>
        </p:sp>
        <p:pic>
          <p:nvPicPr>
            <p:cNvPr id="5143" name="Picture 15" descr="IBM_zHE_dynamic_left">
              <a:extLst>
                <a:ext uri="{FF2B5EF4-FFF2-40B4-BE49-F238E27FC236}">
                  <a16:creationId xmlns:a16="http://schemas.microsoft.com/office/drawing/2014/main" id="{4A3FF572-96E1-F84A-9FC8-FB7D31D5D7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10811"/>
            <a:stretch>
              <a:fillRect/>
            </a:stretch>
          </p:blipFill>
          <p:spPr bwMode="auto">
            <a:xfrm>
              <a:off x="4744" y="965"/>
              <a:ext cx="1685" cy="20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5132" name="Text Box 16">
            <a:extLst>
              <a:ext uri="{FF2B5EF4-FFF2-40B4-BE49-F238E27FC236}">
                <a16:creationId xmlns:a16="http://schemas.microsoft.com/office/drawing/2014/main" id="{9F4EC999-9687-B14D-91A9-B2F843EC2477}"/>
              </a:ext>
            </a:extLst>
          </p:cNvPr>
          <p:cNvSpPr txBox="1">
            <a:spLocks noChangeArrowheads="1"/>
          </p:cNvSpPr>
          <p:nvPr/>
        </p:nvSpPr>
        <p:spPr bwMode="auto">
          <a:xfrm>
            <a:off x="2895600" y="5322888"/>
            <a:ext cx="2881313" cy="395287"/>
          </a:xfrm>
          <a:prstGeom prst="rect">
            <a:avLst/>
          </a:prstGeom>
          <a:solidFill>
            <a:srgbClr val="FFFFFF"/>
          </a:solidFill>
          <a:ln w="28575">
            <a:solidFill>
              <a:srgbClr val="3366FF"/>
            </a:solidFill>
            <a:miter lim="800000"/>
            <a:headEnd/>
            <a:tailEnd/>
          </a:ln>
        </p:spPr>
        <p:txBody>
          <a:bodyPr>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pPr>
            <a:r>
              <a:rPr lang="en-US" altLang="en-US" sz="1800" b="1">
                <a:solidFill>
                  <a:srgbClr val="3366FF"/>
                </a:solidFill>
                <a:cs typeface="Arial" panose="020B0604020202020204" pitchFamily="34" charset="0"/>
              </a:rPr>
              <a:t>Performance Engine</a:t>
            </a:r>
          </a:p>
        </p:txBody>
      </p:sp>
      <p:sp>
        <p:nvSpPr>
          <p:cNvPr id="5133" name="AutoShape 8">
            <a:extLst>
              <a:ext uri="{FF2B5EF4-FFF2-40B4-BE49-F238E27FC236}">
                <a16:creationId xmlns:a16="http://schemas.microsoft.com/office/drawing/2014/main" id="{C9E8EAD9-92A9-1B46-9ECD-AB9B1A43FBA9}"/>
              </a:ext>
            </a:extLst>
          </p:cNvPr>
          <p:cNvSpPr>
            <a:spLocks noChangeArrowheads="1"/>
          </p:cNvSpPr>
          <p:nvPr/>
        </p:nvSpPr>
        <p:spPr bwMode="auto">
          <a:xfrm rot="4402448">
            <a:off x="4314825" y="3068638"/>
            <a:ext cx="1752600" cy="336550"/>
          </a:xfrm>
          <a:prstGeom prst="rightArrow">
            <a:avLst>
              <a:gd name="adj1" fmla="val 50000"/>
              <a:gd name="adj2" fmla="val 130189"/>
            </a:avLst>
          </a:prstGeom>
          <a:solidFill>
            <a:srgbClr val="3366FF"/>
          </a:solidFill>
          <a:ln w="28575" algn="ctr">
            <a:solidFill>
              <a:srgbClr val="3366FF"/>
            </a:solidFill>
            <a:miter lim="800000"/>
            <a:headEnd/>
            <a:tailEnd/>
          </a:ln>
          <a:effectLst>
            <a:prstShdw prst="shdw17" dist="17961" dir="2700000">
              <a:srgbClr val="1F3D99"/>
            </a:prstShdw>
          </a:effectLst>
        </p:spPr>
        <p:txBody>
          <a:bodyPr rot="10800000" vert="eaVert"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sz="2200"/>
          </a:p>
        </p:txBody>
      </p:sp>
      <p:sp>
        <p:nvSpPr>
          <p:cNvPr id="5134" name="AutoShape 8">
            <a:extLst>
              <a:ext uri="{FF2B5EF4-FFF2-40B4-BE49-F238E27FC236}">
                <a16:creationId xmlns:a16="http://schemas.microsoft.com/office/drawing/2014/main" id="{0FE487D6-794E-6D45-9FE8-7F899538749E}"/>
              </a:ext>
            </a:extLst>
          </p:cNvPr>
          <p:cNvSpPr>
            <a:spLocks noChangeArrowheads="1"/>
          </p:cNvSpPr>
          <p:nvPr/>
        </p:nvSpPr>
        <p:spPr bwMode="auto">
          <a:xfrm rot="17197552" flipH="1">
            <a:off x="2530475" y="3068638"/>
            <a:ext cx="1752600" cy="336550"/>
          </a:xfrm>
          <a:prstGeom prst="rightArrow">
            <a:avLst>
              <a:gd name="adj1" fmla="val 50000"/>
              <a:gd name="adj2" fmla="val 130189"/>
            </a:avLst>
          </a:prstGeom>
          <a:solidFill>
            <a:srgbClr val="3366FF"/>
          </a:solidFill>
          <a:ln w="28575" algn="ctr">
            <a:solidFill>
              <a:srgbClr val="3366FF"/>
            </a:solidFill>
            <a:miter lim="800000"/>
            <a:headEnd/>
            <a:tailEnd/>
          </a:ln>
          <a:effectLst>
            <a:prstShdw prst="shdw17" dist="17961" dir="2700000">
              <a:srgbClr val="1F3D99"/>
            </a:prstShdw>
          </a:effectLst>
        </p:spPr>
        <p:txBody>
          <a:bodyPr vert="eaVert"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sz="2200"/>
          </a:p>
        </p:txBody>
      </p:sp>
      <p:pic>
        <p:nvPicPr>
          <p:cNvPr id="5135" name="Picture 20">
            <a:extLst>
              <a:ext uri="{FF2B5EF4-FFF2-40B4-BE49-F238E27FC236}">
                <a16:creationId xmlns:a16="http://schemas.microsoft.com/office/drawing/2014/main" id="{AF1AA402-D304-DF4D-B131-9A427C9D08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1368" t="11391" r="25452"/>
          <a:stretch>
            <a:fillRect/>
          </a:stretch>
        </p:blipFill>
        <p:spPr bwMode="auto">
          <a:xfrm>
            <a:off x="1265238" y="923925"/>
            <a:ext cx="1752600" cy="15335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136" name="Text Box 4">
            <a:extLst>
              <a:ext uri="{FF2B5EF4-FFF2-40B4-BE49-F238E27FC236}">
                <a16:creationId xmlns:a16="http://schemas.microsoft.com/office/drawing/2014/main" id="{DCA1E6F3-A438-B84A-888B-4F1B9257BC43}"/>
              </a:ext>
            </a:extLst>
          </p:cNvPr>
          <p:cNvSpPr txBox="1">
            <a:spLocks noChangeArrowheads="1"/>
          </p:cNvSpPr>
          <p:nvPr/>
        </p:nvSpPr>
        <p:spPr bwMode="auto">
          <a:xfrm>
            <a:off x="1247775" y="2517775"/>
            <a:ext cx="1952625" cy="376238"/>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pPr>
            <a:r>
              <a:rPr lang="en-US" altLang="en-US" sz="1800" b="1">
                <a:solidFill>
                  <a:srgbClr val="3366FF"/>
                </a:solidFill>
                <a:cs typeface="Arial" panose="020B0604020202020204" pitchFamily="34" charset="0"/>
              </a:rPr>
              <a:t>Logical Record</a:t>
            </a:r>
          </a:p>
        </p:txBody>
      </p:sp>
      <p:pic>
        <p:nvPicPr>
          <p:cNvPr id="5137" name="Picture 24">
            <a:extLst>
              <a:ext uri="{FF2B5EF4-FFF2-40B4-BE49-F238E27FC236}">
                <a16:creationId xmlns:a16="http://schemas.microsoft.com/office/drawing/2014/main" id="{E29B0327-AD54-5D49-9121-94FE58649E5E}"/>
              </a:ext>
            </a:extLst>
          </p:cNvPr>
          <p:cNvPicPr>
            <a:picLocks noChangeArrowheads="1"/>
          </p:cNvPicPr>
          <p:nvPr/>
        </p:nvPicPr>
        <p:blipFill>
          <a:blip r:embed="rId8">
            <a:extLst>
              <a:ext uri="{28A0092B-C50C-407E-A947-70E740481C1C}">
                <a14:useLocalDpi xmlns:a14="http://schemas.microsoft.com/office/drawing/2010/main" val="0"/>
              </a:ext>
            </a:extLst>
          </a:blip>
          <a:srcRect t="14003" r="4903" b="9315"/>
          <a:stretch>
            <a:fillRect/>
          </a:stretch>
        </p:blipFill>
        <p:spPr bwMode="auto">
          <a:xfrm>
            <a:off x="6697663" y="5287963"/>
            <a:ext cx="1820862" cy="11001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138" name="Picture 25">
            <a:extLst>
              <a:ext uri="{FF2B5EF4-FFF2-40B4-BE49-F238E27FC236}">
                <a16:creationId xmlns:a16="http://schemas.microsoft.com/office/drawing/2014/main" id="{44120022-4C1D-B645-8CB7-62759251DFFD}"/>
              </a:ext>
            </a:extLst>
          </p:cNvPr>
          <p:cNvPicPr>
            <a:picLocks noChangeArrowheads="1"/>
          </p:cNvPicPr>
          <p:nvPr/>
        </p:nvPicPr>
        <p:blipFill>
          <a:blip r:embed="rId9">
            <a:extLst>
              <a:ext uri="{28A0092B-C50C-407E-A947-70E740481C1C}">
                <a14:useLocalDpi xmlns:a14="http://schemas.microsoft.com/office/drawing/2010/main" val="0"/>
              </a:ext>
            </a:extLst>
          </a:blip>
          <a:srcRect t="14781" b="7928"/>
          <a:stretch>
            <a:fillRect/>
          </a:stretch>
        </p:blipFill>
        <p:spPr bwMode="auto">
          <a:xfrm>
            <a:off x="6621463" y="3802063"/>
            <a:ext cx="1973262" cy="114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9" name="Rectangle 26">
            <a:extLst>
              <a:ext uri="{FF2B5EF4-FFF2-40B4-BE49-F238E27FC236}">
                <a16:creationId xmlns:a16="http://schemas.microsoft.com/office/drawing/2014/main" id="{383C2BCF-B600-F444-B5EA-2E00062711BB}"/>
              </a:ext>
            </a:extLst>
          </p:cNvPr>
          <p:cNvSpPr>
            <a:spLocks noChangeArrowheads="1"/>
          </p:cNvSpPr>
          <p:nvPr/>
        </p:nvSpPr>
        <p:spPr bwMode="auto">
          <a:xfrm>
            <a:off x="7000875" y="3125788"/>
            <a:ext cx="1089025" cy="3683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r>
              <a:rPr lang="en-US" altLang="en-US" sz="1800" b="1">
                <a:solidFill>
                  <a:srgbClr val="3366FF"/>
                </a:solidFill>
              </a:rPr>
              <a:t>Outputs</a:t>
            </a:r>
          </a:p>
        </p:txBody>
      </p:sp>
      <p:sp>
        <p:nvSpPr>
          <p:cNvPr id="5140" name="Text Box 16">
            <a:extLst>
              <a:ext uri="{FF2B5EF4-FFF2-40B4-BE49-F238E27FC236}">
                <a16:creationId xmlns:a16="http://schemas.microsoft.com/office/drawing/2014/main" id="{26BDF6C8-D5A6-434C-AF79-5850640F167C}"/>
              </a:ext>
            </a:extLst>
          </p:cNvPr>
          <p:cNvSpPr txBox="1">
            <a:spLocks noChangeArrowheads="1"/>
          </p:cNvSpPr>
          <p:nvPr/>
        </p:nvSpPr>
        <p:spPr bwMode="auto">
          <a:xfrm>
            <a:off x="6621463" y="3505200"/>
            <a:ext cx="197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pPr>
            <a:r>
              <a:rPr lang="en-US" altLang="en-US" sz="1400" b="1">
                <a:solidFill>
                  <a:srgbClr val="3366FF"/>
                </a:solidFill>
                <a:cs typeface="Arial" panose="020B0604020202020204" pitchFamily="34" charset="0"/>
              </a:rPr>
              <a:t>Files</a:t>
            </a:r>
          </a:p>
        </p:txBody>
      </p:sp>
      <p:sp>
        <p:nvSpPr>
          <p:cNvPr id="5141" name="Text Box 16">
            <a:extLst>
              <a:ext uri="{FF2B5EF4-FFF2-40B4-BE49-F238E27FC236}">
                <a16:creationId xmlns:a16="http://schemas.microsoft.com/office/drawing/2014/main" id="{C88C7F29-F9CD-CF44-ABA2-9BEA1E74EB68}"/>
              </a:ext>
            </a:extLst>
          </p:cNvPr>
          <p:cNvSpPr txBox="1">
            <a:spLocks noChangeArrowheads="1"/>
          </p:cNvSpPr>
          <p:nvPr/>
        </p:nvSpPr>
        <p:spPr bwMode="auto">
          <a:xfrm>
            <a:off x="6621463" y="4946650"/>
            <a:ext cx="197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pPr>
            <a:r>
              <a:rPr lang="en-US" altLang="en-US" sz="1400" b="1">
                <a:solidFill>
                  <a:srgbClr val="3366FF"/>
                </a:solidFill>
                <a:cs typeface="Arial" panose="020B0604020202020204" pitchFamily="34" charset="0"/>
              </a:rPr>
              <a:t>Reports</a:t>
            </a:r>
          </a:p>
        </p:txBody>
      </p:sp>
      <p:pic>
        <p:nvPicPr>
          <p:cNvPr id="2" name="Online Media 1" descr="Mod3slide3.mp3">
            <a:hlinkClick r:id="" action="ppaction://media"/>
            <a:extLst>
              <a:ext uri="{FF2B5EF4-FFF2-40B4-BE49-F238E27FC236}">
                <a16:creationId xmlns:a16="http://schemas.microsoft.com/office/drawing/2014/main" id="{19E0EB35-4A24-E849-B51E-7B81A2A9A97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23611" y="288448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9">
            <a:extLst>
              <a:ext uri="{FF2B5EF4-FFF2-40B4-BE49-F238E27FC236}">
                <a16:creationId xmlns:a16="http://schemas.microsoft.com/office/drawing/2014/main" id="{0842EFC7-7AC5-034D-B8F7-F31AB4659A0F}"/>
              </a:ext>
            </a:extLst>
          </p:cNvPr>
          <p:cNvSpPr>
            <a:spLocks noGrp="1" noChangeArrowheads="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C7D468B5-3786-1342-A49B-4C9BF9830D82}" type="slidenum">
              <a:rPr lang="en-AU" altLang="en-US" sz="1400"/>
              <a:pPr/>
              <a:t>30</a:t>
            </a:fld>
            <a:endParaRPr lang="en-AU" altLang="en-US" sz="1400"/>
          </a:p>
        </p:txBody>
      </p:sp>
      <p:sp>
        <p:nvSpPr>
          <p:cNvPr id="32771" name="Rectangle 2">
            <a:extLst>
              <a:ext uri="{FF2B5EF4-FFF2-40B4-BE49-F238E27FC236}">
                <a16:creationId xmlns:a16="http://schemas.microsoft.com/office/drawing/2014/main" id="{F59236E7-AB99-9D4E-A29D-5FA5BAC55B37}"/>
              </a:ext>
            </a:extLst>
          </p:cNvPr>
          <p:cNvSpPr>
            <a:spLocks noGrp="1" noChangeArrowheads="1"/>
          </p:cNvSpPr>
          <p:nvPr>
            <p:ph type="title" idx="4294967295"/>
          </p:nvPr>
        </p:nvSpPr>
        <p:spPr/>
        <p:txBody>
          <a:bodyPr/>
          <a:lstStyle/>
          <a:p>
            <a:r>
              <a:rPr lang="en-US" altLang="en-US"/>
              <a:t>Trademarks</a:t>
            </a:r>
            <a:endParaRPr lang="en-AU" altLang="en-US"/>
          </a:p>
        </p:txBody>
      </p:sp>
      <p:sp>
        <p:nvSpPr>
          <p:cNvPr id="32772" name="PPTShape_0">
            <a:extLst>
              <a:ext uri="{FF2B5EF4-FFF2-40B4-BE49-F238E27FC236}">
                <a16:creationId xmlns:a16="http://schemas.microsoft.com/office/drawing/2014/main" id="{63F542E6-09C0-7D4F-B2C6-120D23585F6F}"/>
              </a:ext>
            </a:extLst>
          </p:cNvPr>
          <p:cNvSpPr>
            <a:spLocks noGrp="1" noChangeArrowheads="1"/>
          </p:cNvSpPr>
          <p:nvPr>
            <p:ph type="body" idx="4294967295"/>
          </p:nvPr>
        </p:nvSpPr>
        <p:spPr>
          <a:xfrm>
            <a:off x="457200" y="1063625"/>
            <a:ext cx="8382000" cy="5337175"/>
          </a:xfrm>
        </p:spPr>
        <p:txBody>
          <a:bodyPr lIns="0" rIns="0"/>
          <a:lstStyle/>
          <a:p>
            <a:pPr marL="0" indent="0">
              <a:spcAft>
                <a:spcPct val="35000"/>
              </a:spcAft>
              <a:buFont typeface="Wingdings" pitchFamily="2" charset="2"/>
              <a:buNone/>
            </a:pPr>
            <a:r>
              <a:rPr lang="en-US" altLang="en-US"/>
              <a:t>IBM, the IBM logo, and ibm.com are trademarks or registered trademarks of International Business Machines Corporation in the United States, other countries, or both. If these and other IBM trademarked terms are marked on their first occurrence in this information with a trademark symbol (</a:t>
            </a:r>
            <a:r>
              <a:rPr lang="en-US" altLang="en-US" baseline="30000"/>
              <a:t>®</a:t>
            </a:r>
            <a:r>
              <a:rPr lang="en-US" altLang="en-US"/>
              <a:t> or ™), these symbols indicate U.S. registered or common law trademarks owned by IBM at the time this information was published. Such trademarks may also be registered or common law trademarks in other countries. A current list of IBM trademarks is available on the web at </a:t>
            </a:r>
            <a:r>
              <a:rPr lang="en-US" altLang="en-US">
                <a:hlinkClick r:id="rId6"/>
              </a:rPr>
              <a:t>http://www.ibm.com/legal/copytrade.shtml</a:t>
            </a:r>
            <a:r>
              <a:rPr lang="en-US" altLang="en-US"/>
              <a:t>. </a:t>
            </a:r>
          </a:p>
          <a:p>
            <a:pPr marL="0" indent="0">
              <a:spcAft>
                <a:spcPct val="35000"/>
              </a:spcAft>
              <a:buFont typeface="Wingdings" pitchFamily="2" charset="2"/>
              <a:buNone/>
            </a:pPr>
            <a:r>
              <a:rPr lang="en-US" altLang="en-US"/>
              <a:t>Other company, product, or service names may be trademarks or service marks of others.</a:t>
            </a:r>
          </a:p>
        </p:txBody>
      </p:sp>
      <p:pic>
        <p:nvPicPr>
          <p:cNvPr id="2" name="Online Media 1" descr="Mod3slide30.mp3">
            <a:hlinkClick r:id="" action="ppaction://media"/>
            <a:extLst>
              <a:ext uri="{FF2B5EF4-FFF2-40B4-BE49-F238E27FC236}">
                <a16:creationId xmlns:a16="http://schemas.microsoft.com/office/drawing/2014/main" id="{58DE5517-9E59-CD43-A30A-F608DCA163D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727285" y="2745945"/>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4E24FA19-82C6-A74A-897E-86FCE54AF039}"/>
              </a:ext>
            </a:extLst>
          </p:cNvPr>
          <p:cNvSpPr>
            <a:spLocks noGrp="1" noChangeArrowheads="1"/>
          </p:cNvSpPr>
          <p:nvPr>
            <p:ph type="title"/>
          </p:nvPr>
        </p:nvSpPr>
        <p:spPr>
          <a:xfrm>
            <a:off x="228600" y="138113"/>
            <a:ext cx="7818438" cy="547687"/>
          </a:xfrm>
        </p:spPr>
        <p:txBody>
          <a:bodyPr/>
          <a:lstStyle/>
          <a:p>
            <a:r>
              <a:rPr altLang="en-US"/>
              <a:t>Thank You</a:t>
            </a:r>
          </a:p>
        </p:txBody>
      </p:sp>
      <p:pic>
        <p:nvPicPr>
          <p:cNvPr id="77827" name="Picture 3" descr="clapping_concluding slide">
            <a:extLst>
              <a:ext uri="{FF2B5EF4-FFF2-40B4-BE49-F238E27FC236}">
                <a16:creationId xmlns:a16="http://schemas.microsoft.com/office/drawing/2014/main" id="{A5A57452-2439-1646-8797-7BA5BB2D3719}"/>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419225" y="1255713"/>
            <a:ext cx="6284913" cy="4187825"/>
          </a:xfrm>
          <a:prstGeom prst="rect">
            <a:avLst/>
          </a:prstGeom>
          <a:noFill/>
          <a:extLst>
            <a:ext uri="{909E8E84-426E-40DD-AFC4-6F175D3DCCD1}">
              <a14:hiddenFill xmlns:a14="http://schemas.microsoft.com/office/drawing/2010/main">
                <a:solidFill>
                  <a:srgbClr val="FFFFFF"/>
                </a:solidFill>
              </a14:hiddenFill>
            </a:ext>
          </a:extLst>
        </p:spPr>
      </p:pic>
      <p:pic>
        <p:nvPicPr>
          <p:cNvPr id="2" name="Online Media 1" descr="Mod3slide31.mp3">
            <a:hlinkClick r:id="" action="ppaction://media"/>
            <a:extLst>
              <a:ext uri="{FF2B5EF4-FFF2-40B4-BE49-F238E27FC236}">
                <a16:creationId xmlns:a16="http://schemas.microsoft.com/office/drawing/2014/main" id="{9E6E5696-F5F4-3449-A338-C188324BAA5F}"/>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65139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9">
            <a:extLst>
              <a:ext uri="{FF2B5EF4-FFF2-40B4-BE49-F238E27FC236}">
                <a16:creationId xmlns:a16="http://schemas.microsoft.com/office/drawing/2014/main" id="{B12679B8-1193-7343-8A3C-89C1A0A8EA95}"/>
              </a:ext>
            </a:extLst>
          </p:cNvPr>
          <p:cNvSpPr>
            <a:spLocks noGrp="1" noChangeArrowheads="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36A9C795-D3BF-D74E-A16F-F2C0E6DDAA39}" type="slidenum">
              <a:rPr lang="en-AU" altLang="en-US" sz="1400"/>
              <a:pPr/>
              <a:t>4</a:t>
            </a:fld>
            <a:endParaRPr lang="en-AU" altLang="en-US" sz="1400"/>
          </a:p>
        </p:txBody>
      </p:sp>
      <p:pic>
        <p:nvPicPr>
          <p:cNvPr id="6147" name="Picture 14">
            <a:extLst>
              <a:ext uri="{FF2B5EF4-FFF2-40B4-BE49-F238E27FC236}">
                <a16:creationId xmlns:a16="http://schemas.microsoft.com/office/drawing/2014/main" id="{F7450C2F-65EA-584E-A3CE-66B4638E08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20610"/>
          <a:stretch>
            <a:fillRect/>
          </a:stretch>
        </p:blipFill>
        <p:spPr bwMode="auto">
          <a:xfrm>
            <a:off x="134938" y="773113"/>
            <a:ext cx="8915400" cy="37179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148" name="Rectangle 4">
            <a:extLst>
              <a:ext uri="{FF2B5EF4-FFF2-40B4-BE49-F238E27FC236}">
                <a16:creationId xmlns:a16="http://schemas.microsoft.com/office/drawing/2014/main" id="{BFDBE418-FC5B-7145-A761-6372F88EF94B}"/>
              </a:ext>
            </a:extLst>
          </p:cNvPr>
          <p:cNvSpPr>
            <a:spLocks noGrp="1" noChangeArrowheads="1"/>
          </p:cNvSpPr>
          <p:nvPr>
            <p:ph type="title"/>
          </p:nvPr>
        </p:nvSpPr>
        <p:spPr>
          <a:xfrm>
            <a:off x="228600" y="138113"/>
            <a:ext cx="7818438" cy="547687"/>
          </a:xfrm>
          <a:ln/>
        </p:spPr>
        <p:txBody>
          <a:bodyPr/>
          <a:lstStyle/>
          <a:p>
            <a:r>
              <a:rPr altLang="en-US"/>
              <a:t>Logical Record</a:t>
            </a:r>
          </a:p>
        </p:txBody>
      </p:sp>
      <p:sp>
        <p:nvSpPr>
          <p:cNvPr id="6149" name="Rectangle 6">
            <a:extLst>
              <a:ext uri="{FF2B5EF4-FFF2-40B4-BE49-F238E27FC236}">
                <a16:creationId xmlns:a16="http://schemas.microsoft.com/office/drawing/2014/main" id="{39C14AE2-CD72-DF4E-9600-D9DD6E2414B5}"/>
              </a:ext>
            </a:extLst>
          </p:cNvPr>
          <p:cNvSpPr>
            <a:spLocks noChangeArrowheads="1"/>
          </p:cNvSpPr>
          <p:nvPr/>
        </p:nvSpPr>
        <p:spPr bwMode="auto">
          <a:xfrm>
            <a:off x="3563938" y="1981200"/>
            <a:ext cx="1371600" cy="1981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6150" name="Rectangle 15">
            <a:extLst>
              <a:ext uri="{FF2B5EF4-FFF2-40B4-BE49-F238E27FC236}">
                <a16:creationId xmlns:a16="http://schemas.microsoft.com/office/drawing/2014/main" id="{B9A5D845-97A1-304A-AA8A-007FA02C128C}"/>
              </a:ext>
            </a:extLst>
          </p:cNvPr>
          <p:cNvSpPr>
            <a:spLocks noChangeArrowheads="1"/>
          </p:cNvSpPr>
          <p:nvPr/>
        </p:nvSpPr>
        <p:spPr bwMode="auto">
          <a:xfrm>
            <a:off x="439738" y="2514600"/>
            <a:ext cx="10668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6151" name="Rectangle 16">
            <a:extLst>
              <a:ext uri="{FF2B5EF4-FFF2-40B4-BE49-F238E27FC236}">
                <a16:creationId xmlns:a16="http://schemas.microsoft.com/office/drawing/2014/main" id="{C71D9BC6-7206-2744-8DC2-868D7BBF55A6}"/>
              </a:ext>
            </a:extLst>
          </p:cNvPr>
          <p:cNvSpPr>
            <a:spLocks noChangeArrowheads="1"/>
          </p:cNvSpPr>
          <p:nvPr/>
        </p:nvSpPr>
        <p:spPr bwMode="auto">
          <a:xfrm>
            <a:off x="4968875" y="1981200"/>
            <a:ext cx="1066800" cy="1981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6152" name="Rectangle 17">
            <a:extLst>
              <a:ext uri="{FF2B5EF4-FFF2-40B4-BE49-F238E27FC236}">
                <a16:creationId xmlns:a16="http://schemas.microsoft.com/office/drawing/2014/main" id="{1A64C693-0C0F-9644-B8EF-682295841649}"/>
              </a:ext>
            </a:extLst>
          </p:cNvPr>
          <p:cNvSpPr>
            <a:spLocks noChangeArrowheads="1"/>
          </p:cNvSpPr>
          <p:nvPr/>
        </p:nvSpPr>
        <p:spPr bwMode="auto">
          <a:xfrm>
            <a:off x="6073775" y="1987550"/>
            <a:ext cx="2200275" cy="1981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6153" name="Text Box 20">
            <a:extLst>
              <a:ext uri="{FF2B5EF4-FFF2-40B4-BE49-F238E27FC236}">
                <a16:creationId xmlns:a16="http://schemas.microsoft.com/office/drawing/2014/main" id="{2196C51A-7059-BB41-93D7-67193F9BF276}"/>
              </a:ext>
            </a:extLst>
          </p:cNvPr>
          <p:cNvSpPr txBox="1">
            <a:spLocks noChangeArrowheads="1"/>
          </p:cNvSpPr>
          <p:nvPr/>
        </p:nvSpPr>
        <p:spPr bwMode="auto">
          <a:xfrm>
            <a:off x="2522538" y="5781675"/>
            <a:ext cx="3111500" cy="395288"/>
          </a:xfrm>
          <a:prstGeom prst="rect">
            <a:avLst/>
          </a:prstGeom>
          <a:noFill/>
          <a:ln w="28575" algn="ctr">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a:solidFill>
                  <a:srgbClr val="0033CC"/>
                </a:solidFill>
              </a:rPr>
              <a:t>Storage format</a:t>
            </a:r>
          </a:p>
        </p:txBody>
      </p:sp>
      <p:sp>
        <p:nvSpPr>
          <p:cNvPr id="6154" name="Line 21">
            <a:extLst>
              <a:ext uri="{FF2B5EF4-FFF2-40B4-BE49-F238E27FC236}">
                <a16:creationId xmlns:a16="http://schemas.microsoft.com/office/drawing/2014/main" id="{0C53DAC1-9B66-2646-9798-49464A8C2874}"/>
              </a:ext>
            </a:extLst>
          </p:cNvPr>
          <p:cNvSpPr>
            <a:spLocks noChangeShapeType="1"/>
          </p:cNvSpPr>
          <p:nvPr/>
        </p:nvSpPr>
        <p:spPr bwMode="auto">
          <a:xfrm flipH="1" flipV="1">
            <a:off x="5634038" y="4035425"/>
            <a:ext cx="0" cy="2125663"/>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6155" name="Text Box 22">
            <a:extLst>
              <a:ext uri="{FF2B5EF4-FFF2-40B4-BE49-F238E27FC236}">
                <a16:creationId xmlns:a16="http://schemas.microsoft.com/office/drawing/2014/main" id="{6A799DC3-6999-4842-8618-D1931E6C5CC2}"/>
              </a:ext>
            </a:extLst>
          </p:cNvPr>
          <p:cNvSpPr txBox="1">
            <a:spLocks noChangeArrowheads="1"/>
          </p:cNvSpPr>
          <p:nvPr/>
        </p:nvSpPr>
        <p:spPr bwMode="auto">
          <a:xfrm>
            <a:off x="5710238" y="5249863"/>
            <a:ext cx="3187700" cy="395287"/>
          </a:xfrm>
          <a:prstGeom prst="rect">
            <a:avLst/>
          </a:prstGeom>
          <a:solidFill>
            <a:schemeClr val="bg1"/>
          </a:solidFill>
          <a:ln w="28575" algn="ctr">
            <a:solidFill>
              <a:srgbClr val="3366FF"/>
            </a:solidFill>
            <a:miter lim="800000"/>
            <a:headEnd/>
            <a:tailEnd/>
          </a:ln>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a:solidFill>
                  <a:srgbClr val="0033CC"/>
                </a:solidFill>
              </a:rPr>
              <a:t>Position, length, and decimals</a:t>
            </a:r>
          </a:p>
        </p:txBody>
      </p:sp>
      <p:sp>
        <p:nvSpPr>
          <p:cNvPr id="6156" name="Line 23">
            <a:extLst>
              <a:ext uri="{FF2B5EF4-FFF2-40B4-BE49-F238E27FC236}">
                <a16:creationId xmlns:a16="http://schemas.microsoft.com/office/drawing/2014/main" id="{412EE55B-60A5-424C-B44D-7CEDF99707C6}"/>
              </a:ext>
            </a:extLst>
          </p:cNvPr>
          <p:cNvSpPr>
            <a:spLocks noChangeShapeType="1"/>
          </p:cNvSpPr>
          <p:nvPr/>
        </p:nvSpPr>
        <p:spPr bwMode="auto">
          <a:xfrm flipH="1" flipV="1">
            <a:off x="7077075" y="4035425"/>
            <a:ext cx="0" cy="1214438"/>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6157" name="Text Box 24">
            <a:extLst>
              <a:ext uri="{FF2B5EF4-FFF2-40B4-BE49-F238E27FC236}">
                <a16:creationId xmlns:a16="http://schemas.microsoft.com/office/drawing/2014/main" id="{F61EAC98-E852-FF4D-9506-56A2E925C585}"/>
              </a:ext>
            </a:extLst>
          </p:cNvPr>
          <p:cNvSpPr txBox="1">
            <a:spLocks noChangeArrowheads="1"/>
          </p:cNvSpPr>
          <p:nvPr/>
        </p:nvSpPr>
        <p:spPr bwMode="auto">
          <a:xfrm>
            <a:off x="852488" y="5249863"/>
            <a:ext cx="3263900" cy="395287"/>
          </a:xfrm>
          <a:prstGeom prst="rect">
            <a:avLst/>
          </a:prstGeom>
          <a:solidFill>
            <a:schemeClr val="bg1"/>
          </a:solidFill>
          <a:ln w="28575" algn="ctr">
            <a:solidFill>
              <a:srgbClr val="3366FF"/>
            </a:solidFill>
            <a:miter lim="800000"/>
            <a:headEnd/>
            <a:tailEnd/>
          </a:ln>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a:solidFill>
                  <a:srgbClr val="0033CC"/>
                </a:solidFill>
              </a:rPr>
              <a:t>Field contents</a:t>
            </a:r>
          </a:p>
        </p:txBody>
      </p:sp>
      <p:sp>
        <p:nvSpPr>
          <p:cNvPr id="6158" name="Line 25">
            <a:extLst>
              <a:ext uri="{FF2B5EF4-FFF2-40B4-BE49-F238E27FC236}">
                <a16:creationId xmlns:a16="http://schemas.microsoft.com/office/drawing/2014/main" id="{1B390CA6-920C-0B49-A801-5B6467DC82F2}"/>
              </a:ext>
            </a:extLst>
          </p:cNvPr>
          <p:cNvSpPr>
            <a:spLocks noChangeShapeType="1"/>
          </p:cNvSpPr>
          <p:nvPr/>
        </p:nvSpPr>
        <p:spPr bwMode="auto">
          <a:xfrm flipH="1" flipV="1">
            <a:off x="4116388" y="4035425"/>
            <a:ext cx="0" cy="1366838"/>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pic>
        <p:nvPicPr>
          <p:cNvPr id="2" name="Online Media 1" descr="Mod3slide4.mp3">
            <a:hlinkClick r:id="" action="ppaction://media"/>
            <a:extLst>
              <a:ext uri="{FF2B5EF4-FFF2-40B4-BE49-F238E27FC236}">
                <a16:creationId xmlns:a16="http://schemas.microsoft.com/office/drawing/2014/main" id="{3D6CDA16-7C87-C045-8630-E3A43BA758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6980" y="2759529"/>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8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9">
            <a:extLst>
              <a:ext uri="{FF2B5EF4-FFF2-40B4-BE49-F238E27FC236}">
                <a16:creationId xmlns:a16="http://schemas.microsoft.com/office/drawing/2014/main" id="{4D9F7672-D9AD-FB4D-BB15-E1B4EEF2EA73}"/>
              </a:ext>
            </a:extLst>
          </p:cNvPr>
          <p:cNvSpPr>
            <a:spLocks noGrp="1" noChangeArrowheads="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96426399-375E-E947-9DE5-64E489E5B940}" type="slidenum">
              <a:rPr lang="en-AU" altLang="en-US" sz="1400"/>
              <a:pPr/>
              <a:t>5</a:t>
            </a:fld>
            <a:endParaRPr lang="en-AU" altLang="en-US" sz="1400"/>
          </a:p>
        </p:txBody>
      </p:sp>
      <p:sp>
        <p:nvSpPr>
          <p:cNvPr id="7171" name="Rectangle 2">
            <a:extLst>
              <a:ext uri="{FF2B5EF4-FFF2-40B4-BE49-F238E27FC236}">
                <a16:creationId xmlns:a16="http://schemas.microsoft.com/office/drawing/2014/main" id="{B3E961F9-1C97-A64F-A55B-08466D537B56}"/>
              </a:ext>
            </a:extLst>
          </p:cNvPr>
          <p:cNvSpPr>
            <a:spLocks noGrp="1" noChangeArrowheads="1"/>
          </p:cNvSpPr>
          <p:nvPr>
            <p:ph type="title"/>
          </p:nvPr>
        </p:nvSpPr>
        <p:spPr>
          <a:xfrm>
            <a:off x="228600" y="138113"/>
            <a:ext cx="7818438" cy="547687"/>
          </a:xfrm>
          <a:ln/>
        </p:spPr>
        <p:txBody>
          <a:bodyPr/>
          <a:lstStyle/>
          <a:p>
            <a:r>
              <a:rPr altLang="en-US"/>
              <a:t>Column Definition</a:t>
            </a:r>
          </a:p>
        </p:txBody>
      </p:sp>
      <p:pic>
        <p:nvPicPr>
          <p:cNvPr id="7172" name="Picture 3">
            <a:extLst>
              <a:ext uri="{FF2B5EF4-FFF2-40B4-BE49-F238E27FC236}">
                <a16:creationId xmlns:a16="http://schemas.microsoft.com/office/drawing/2014/main" id="{04EED23B-A121-9446-B141-36D9E73F26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075" y="685800"/>
            <a:ext cx="7391400" cy="53736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173" name="Rectangle 4">
            <a:extLst>
              <a:ext uri="{FF2B5EF4-FFF2-40B4-BE49-F238E27FC236}">
                <a16:creationId xmlns:a16="http://schemas.microsoft.com/office/drawing/2014/main" id="{9509F4BB-14B5-F941-8E1F-4445519EA76D}"/>
              </a:ext>
            </a:extLst>
          </p:cNvPr>
          <p:cNvSpPr>
            <a:spLocks noChangeArrowheads="1"/>
          </p:cNvSpPr>
          <p:nvPr/>
        </p:nvSpPr>
        <p:spPr bwMode="auto">
          <a:xfrm>
            <a:off x="4648200" y="1981200"/>
            <a:ext cx="1066800" cy="3505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7174" name="Text Box 5">
            <a:extLst>
              <a:ext uri="{FF2B5EF4-FFF2-40B4-BE49-F238E27FC236}">
                <a16:creationId xmlns:a16="http://schemas.microsoft.com/office/drawing/2014/main" id="{59686947-9E4F-E84A-8717-73287A7E8FD5}"/>
              </a:ext>
            </a:extLst>
          </p:cNvPr>
          <p:cNvSpPr txBox="1">
            <a:spLocks noChangeArrowheads="1"/>
          </p:cNvSpPr>
          <p:nvPr/>
        </p:nvSpPr>
        <p:spPr bwMode="auto">
          <a:xfrm>
            <a:off x="850900" y="5857875"/>
            <a:ext cx="2349500" cy="395288"/>
          </a:xfrm>
          <a:prstGeom prst="rect">
            <a:avLst/>
          </a:prstGeom>
          <a:solidFill>
            <a:schemeClr val="bg1"/>
          </a:solidFill>
          <a:ln w="28575" algn="ctr">
            <a:solidFill>
              <a:srgbClr val="3366FF"/>
            </a:solidFill>
            <a:miter lim="800000"/>
            <a:headEnd/>
            <a:tailEnd/>
          </a:ln>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b="1">
                <a:solidFill>
                  <a:srgbClr val="0033CC"/>
                </a:solidFill>
              </a:rPr>
              <a:t>Output Specification</a:t>
            </a:r>
          </a:p>
        </p:txBody>
      </p:sp>
      <p:sp>
        <p:nvSpPr>
          <p:cNvPr id="7175" name="Line 6">
            <a:extLst>
              <a:ext uri="{FF2B5EF4-FFF2-40B4-BE49-F238E27FC236}">
                <a16:creationId xmlns:a16="http://schemas.microsoft.com/office/drawing/2014/main" id="{9263D470-A607-8041-B643-80FB7D2FE2D0}"/>
              </a:ext>
            </a:extLst>
          </p:cNvPr>
          <p:cNvSpPr>
            <a:spLocks noChangeShapeType="1"/>
          </p:cNvSpPr>
          <p:nvPr/>
        </p:nvSpPr>
        <p:spPr bwMode="auto">
          <a:xfrm flipV="1">
            <a:off x="3200400" y="5478463"/>
            <a:ext cx="1374775" cy="530225"/>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7176" name="Rectangle 7">
            <a:extLst>
              <a:ext uri="{FF2B5EF4-FFF2-40B4-BE49-F238E27FC236}">
                <a16:creationId xmlns:a16="http://schemas.microsoft.com/office/drawing/2014/main" id="{E5DA2184-61F6-084F-84C6-2E94CF46F4CA}"/>
              </a:ext>
            </a:extLst>
          </p:cNvPr>
          <p:cNvSpPr>
            <a:spLocks noChangeArrowheads="1"/>
          </p:cNvSpPr>
          <p:nvPr/>
        </p:nvSpPr>
        <p:spPr bwMode="auto">
          <a:xfrm>
            <a:off x="6781800" y="1676400"/>
            <a:ext cx="1066800" cy="3352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7177" name="Line 9">
            <a:extLst>
              <a:ext uri="{FF2B5EF4-FFF2-40B4-BE49-F238E27FC236}">
                <a16:creationId xmlns:a16="http://schemas.microsoft.com/office/drawing/2014/main" id="{87F93526-A065-1A40-98A3-4D7B75A65A42}"/>
              </a:ext>
            </a:extLst>
          </p:cNvPr>
          <p:cNvSpPr>
            <a:spLocks noChangeShapeType="1"/>
          </p:cNvSpPr>
          <p:nvPr/>
        </p:nvSpPr>
        <p:spPr bwMode="auto">
          <a:xfrm flipV="1">
            <a:off x="6848475" y="5099050"/>
            <a:ext cx="381000" cy="985838"/>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7184" name="Text Box 5">
            <a:extLst>
              <a:ext uri="{FF2B5EF4-FFF2-40B4-BE49-F238E27FC236}">
                <a16:creationId xmlns:a16="http://schemas.microsoft.com/office/drawing/2014/main" id="{190E5FBA-D500-7B49-BA2A-7EE712AE760D}"/>
              </a:ext>
            </a:extLst>
          </p:cNvPr>
          <p:cNvSpPr txBox="1">
            <a:spLocks noChangeArrowheads="1"/>
          </p:cNvSpPr>
          <p:nvPr/>
        </p:nvSpPr>
        <p:spPr bwMode="auto">
          <a:xfrm>
            <a:off x="3965575" y="5857875"/>
            <a:ext cx="4249738" cy="395288"/>
          </a:xfrm>
          <a:prstGeom prst="rect">
            <a:avLst/>
          </a:prstGeom>
          <a:solidFill>
            <a:schemeClr val="bg1"/>
          </a:solidFill>
          <a:ln w="28575" algn="ctr">
            <a:solidFill>
              <a:srgbClr val="3366FF"/>
            </a:solidFill>
            <a:miter lim="800000"/>
            <a:headEnd/>
            <a:tailEnd/>
          </a:ln>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0033CC"/>
                </a:solidFill>
              </a:rPr>
              <a:t> Input or Constant Value Specification</a:t>
            </a:r>
          </a:p>
        </p:txBody>
      </p:sp>
      <p:pic>
        <p:nvPicPr>
          <p:cNvPr id="2" name="Online Media 1" descr="Mod3slide5.mp3">
            <a:hlinkClick r:id="" action="ppaction://media"/>
            <a:extLst>
              <a:ext uri="{FF2B5EF4-FFF2-40B4-BE49-F238E27FC236}">
                <a16:creationId xmlns:a16="http://schemas.microsoft.com/office/drawing/2014/main" id="{39D60C7A-DA3B-6544-8F3F-3459C088A4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79525" y="30226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9">
            <a:extLst>
              <a:ext uri="{FF2B5EF4-FFF2-40B4-BE49-F238E27FC236}">
                <a16:creationId xmlns:a16="http://schemas.microsoft.com/office/drawing/2014/main" id="{BF0D550E-9852-EC43-836A-CC6B30386E02}"/>
              </a:ext>
            </a:extLst>
          </p:cNvPr>
          <p:cNvSpPr>
            <a:spLocks noGrp="1" noChangeArrowheads="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550611C0-4B8C-FD43-8AF3-03702864C9DC}" type="slidenum">
              <a:rPr lang="en-AU" altLang="en-US" sz="1400"/>
              <a:pPr/>
              <a:t>6</a:t>
            </a:fld>
            <a:endParaRPr lang="en-AU" altLang="en-US" sz="1400"/>
          </a:p>
        </p:txBody>
      </p:sp>
      <p:sp>
        <p:nvSpPr>
          <p:cNvPr id="8195" name="Rectangle 2">
            <a:extLst>
              <a:ext uri="{FF2B5EF4-FFF2-40B4-BE49-F238E27FC236}">
                <a16:creationId xmlns:a16="http://schemas.microsoft.com/office/drawing/2014/main" id="{2EC3165F-9E79-204A-9EBA-8B1BC942F9CB}"/>
              </a:ext>
            </a:extLst>
          </p:cNvPr>
          <p:cNvSpPr>
            <a:spLocks noGrp="1" noChangeArrowheads="1"/>
          </p:cNvSpPr>
          <p:nvPr>
            <p:ph type="title"/>
          </p:nvPr>
        </p:nvSpPr>
        <p:spPr>
          <a:xfrm>
            <a:off x="228600" y="138113"/>
            <a:ext cx="7818438" cy="547687"/>
          </a:xfrm>
          <a:ln/>
        </p:spPr>
        <p:txBody>
          <a:bodyPr/>
          <a:lstStyle/>
          <a:p>
            <a:r>
              <a:rPr altLang="en-US"/>
              <a:t>Column Definition – File Output Attributes</a:t>
            </a:r>
          </a:p>
        </p:txBody>
      </p:sp>
      <p:pic>
        <p:nvPicPr>
          <p:cNvPr id="8196" name="Picture 3">
            <a:extLst>
              <a:ext uri="{FF2B5EF4-FFF2-40B4-BE49-F238E27FC236}">
                <a16:creationId xmlns:a16="http://schemas.microsoft.com/office/drawing/2014/main" id="{1E058988-CC2E-754C-9DBC-15298A8944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685800"/>
            <a:ext cx="7391400" cy="53736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197" name="Rectangle 4">
            <a:extLst>
              <a:ext uri="{FF2B5EF4-FFF2-40B4-BE49-F238E27FC236}">
                <a16:creationId xmlns:a16="http://schemas.microsoft.com/office/drawing/2014/main" id="{11002F8A-9673-F741-A3F2-A1CD6D6D3E29}"/>
              </a:ext>
            </a:extLst>
          </p:cNvPr>
          <p:cNvSpPr>
            <a:spLocks noChangeArrowheads="1"/>
          </p:cNvSpPr>
          <p:nvPr/>
        </p:nvSpPr>
        <p:spPr bwMode="auto">
          <a:xfrm>
            <a:off x="2219325" y="3049588"/>
            <a:ext cx="1670050" cy="606425"/>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8198" name="Rectangle 10">
            <a:extLst>
              <a:ext uri="{FF2B5EF4-FFF2-40B4-BE49-F238E27FC236}">
                <a16:creationId xmlns:a16="http://schemas.microsoft.com/office/drawing/2014/main" id="{5CB04875-37B4-8947-BDF8-F6812434EA17}"/>
              </a:ext>
            </a:extLst>
          </p:cNvPr>
          <p:cNvSpPr>
            <a:spLocks noChangeArrowheads="1"/>
          </p:cNvSpPr>
          <p:nvPr/>
        </p:nvSpPr>
        <p:spPr bwMode="auto">
          <a:xfrm>
            <a:off x="2219325" y="4394200"/>
            <a:ext cx="1670050" cy="227013"/>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8199" name="Rectangle 11">
            <a:extLst>
              <a:ext uri="{FF2B5EF4-FFF2-40B4-BE49-F238E27FC236}">
                <a16:creationId xmlns:a16="http://schemas.microsoft.com/office/drawing/2014/main" id="{8832D99B-666A-AA42-AAAE-675D1FF834C2}"/>
              </a:ext>
            </a:extLst>
          </p:cNvPr>
          <p:cNvSpPr>
            <a:spLocks noChangeArrowheads="1"/>
          </p:cNvSpPr>
          <p:nvPr/>
        </p:nvSpPr>
        <p:spPr bwMode="auto">
          <a:xfrm>
            <a:off x="2219325" y="4719638"/>
            <a:ext cx="1670050" cy="227012"/>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8200" name="Rectangle 12">
            <a:extLst>
              <a:ext uri="{FF2B5EF4-FFF2-40B4-BE49-F238E27FC236}">
                <a16:creationId xmlns:a16="http://schemas.microsoft.com/office/drawing/2014/main" id="{834AFE3A-6024-B942-93E4-2F7DE03D1DA4}"/>
              </a:ext>
            </a:extLst>
          </p:cNvPr>
          <p:cNvSpPr>
            <a:spLocks noChangeArrowheads="1"/>
          </p:cNvSpPr>
          <p:nvPr/>
        </p:nvSpPr>
        <p:spPr bwMode="auto">
          <a:xfrm>
            <a:off x="2205038" y="3895725"/>
            <a:ext cx="1670050" cy="227013"/>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pic>
        <p:nvPicPr>
          <p:cNvPr id="2" name="Online Media 1" descr="Mod3slide6.mp3">
            <a:hlinkClick r:id="" action="ppaction://media"/>
            <a:extLst>
              <a:ext uri="{FF2B5EF4-FFF2-40B4-BE49-F238E27FC236}">
                <a16:creationId xmlns:a16="http://schemas.microsoft.com/office/drawing/2014/main" id="{B712A4A8-2AF6-5F48-AC29-88DFF00AD6A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74874" y="3249613"/>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8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9">
            <a:extLst>
              <a:ext uri="{FF2B5EF4-FFF2-40B4-BE49-F238E27FC236}">
                <a16:creationId xmlns:a16="http://schemas.microsoft.com/office/drawing/2014/main" id="{39145288-A0BA-F94C-9A47-212213B160C2}"/>
              </a:ext>
            </a:extLst>
          </p:cNvPr>
          <p:cNvSpPr>
            <a:spLocks noGrp="1" noChangeArrowheads="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BF3D5CEC-A975-CE4B-8E13-997DBBF12A85}" type="slidenum">
              <a:rPr lang="en-AU" altLang="en-US" sz="1400"/>
              <a:pPr/>
              <a:t>7</a:t>
            </a:fld>
            <a:endParaRPr lang="en-AU" altLang="en-US" sz="1400"/>
          </a:p>
        </p:txBody>
      </p:sp>
      <p:sp>
        <p:nvSpPr>
          <p:cNvPr id="9219" name="Rectangle 2">
            <a:extLst>
              <a:ext uri="{FF2B5EF4-FFF2-40B4-BE49-F238E27FC236}">
                <a16:creationId xmlns:a16="http://schemas.microsoft.com/office/drawing/2014/main" id="{158C43A0-0F89-2D42-8422-9BCAB46A874E}"/>
              </a:ext>
            </a:extLst>
          </p:cNvPr>
          <p:cNvSpPr>
            <a:spLocks noGrp="1" noChangeArrowheads="1"/>
          </p:cNvSpPr>
          <p:nvPr>
            <p:ph type="title"/>
          </p:nvPr>
        </p:nvSpPr>
        <p:spPr>
          <a:xfrm>
            <a:off x="228600" y="138113"/>
            <a:ext cx="7818438" cy="547687"/>
          </a:xfrm>
          <a:ln/>
        </p:spPr>
        <p:txBody>
          <a:bodyPr/>
          <a:lstStyle/>
          <a:p>
            <a:r>
              <a:rPr altLang="en-US"/>
              <a:t>Column Definition – Hardcopy Attributes</a:t>
            </a:r>
          </a:p>
        </p:txBody>
      </p:sp>
      <p:pic>
        <p:nvPicPr>
          <p:cNvPr id="9220" name="Picture 3">
            <a:extLst>
              <a:ext uri="{FF2B5EF4-FFF2-40B4-BE49-F238E27FC236}">
                <a16:creationId xmlns:a16="http://schemas.microsoft.com/office/drawing/2014/main" id="{1231BCA2-04D2-4641-92C3-27BD9211D6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685800"/>
            <a:ext cx="7391400" cy="53736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221" name="Rectangle 4">
            <a:extLst>
              <a:ext uri="{FF2B5EF4-FFF2-40B4-BE49-F238E27FC236}">
                <a16:creationId xmlns:a16="http://schemas.microsoft.com/office/drawing/2014/main" id="{5925BB6D-E090-484E-BE9C-76CA580C18C2}"/>
              </a:ext>
            </a:extLst>
          </p:cNvPr>
          <p:cNvSpPr>
            <a:spLocks noChangeArrowheads="1"/>
          </p:cNvSpPr>
          <p:nvPr/>
        </p:nvSpPr>
        <p:spPr bwMode="auto">
          <a:xfrm>
            <a:off x="2143125" y="3884613"/>
            <a:ext cx="1746250" cy="530225"/>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9222" name="Rectangle 5">
            <a:extLst>
              <a:ext uri="{FF2B5EF4-FFF2-40B4-BE49-F238E27FC236}">
                <a16:creationId xmlns:a16="http://schemas.microsoft.com/office/drawing/2014/main" id="{EBDD5B05-45A1-1F48-820D-7BE1B87BEE4B}"/>
              </a:ext>
            </a:extLst>
          </p:cNvPr>
          <p:cNvSpPr>
            <a:spLocks noChangeArrowheads="1"/>
          </p:cNvSpPr>
          <p:nvPr/>
        </p:nvSpPr>
        <p:spPr bwMode="auto">
          <a:xfrm>
            <a:off x="2217738" y="2290763"/>
            <a:ext cx="1671637" cy="531812"/>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sp>
        <p:nvSpPr>
          <p:cNvPr id="9223" name="Rectangle 6">
            <a:extLst>
              <a:ext uri="{FF2B5EF4-FFF2-40B4-BE49-F238E27FC236}">
                <a16:creationId xmlns:a16="http://schemas.microsoft.com/office/drawing/2014/main" id="{72D0DBFF-9404-FF42-BD8D-0BF9D41AF294}"/>
              </a:ext>
            </a:extLst>
          </p:cNvPr>
          <p:cNvSpPr>
            <a:spLocks noChangeArrowheads="1"/>
          </p:cNvSpPr>
          <p:nvPr/>
        </p:nvSpPr>
        <p:spPr bwMode="auto">
          <a:xfrm>
            <a:off x="2143125" y="4870450"/>
            <a:ext cx="174625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pic>
        <p:nvPicPr>
          <p:cNvPr id="2" name="Online Media 1" descr="Mod3slide7.mp3">
            <a:hlinkClick r:id="" action="ppaction://media"/>
            <a:extLst>
              <a:ext uri="{FF2B5EF4-FFF2-40B4-BE49-F238E27FC236}">
                <a16:creationId xmlns:a16="http://schemas.microsoft.com/office/drawing/2014/main" id="{9A376E52-295A-784E-9914-2059812F7C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4230" y="278991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9">
            <a:extLst>
              <a:ext uri="{FF2B5EF4-FFF2-40B4-BE49-F238E27FC236}">
                <a16:creationId xmlns:a16="http://schemas.microsoft.com/office/drawing/2014/main" id="{E31AAE53-0A96-D74F-AC30-4A35C1BB122D}"/>
              </a:ext>
            </a:extLst>
          </p:cNvPr>
          <p:cNvSpPr>
            <a:spLocks noGrp="1" noChangeArrowheads="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98AAD7AA-ADF5-3145-8117-9D26E5EC4500}" type="slidenum">
              <a:rPr lang="en-AU" altLang="en-US" sz="1400"/>
              <a:pPr/>
              <a:t>8</a:t>
            </a:fld>
            <a:endParaRPr lang="en-AU" altLang="en-US" sz="1400"/>
          </a:p>
        </p:txBody>
      </p:sp>
      <p:sp>
        <p:nvSpPr>
          <p:cNvPr id="10243" name="Rectangle 2">
            <a:extLst>
              <a:ext uri="{FF2B5EF4-FFF2-40B4-BE49-F238E27FC236}">
                <a16:creationId xmlns:a16="http://schemas.microsoft.com/office/drawing/2014/main" id="{606DE442-8672-EC4F-9D26-113D45F0F420}"/>
              </a:ext>
            </a:extLst>
          </p:cNvPr>
          <p:cNvSpPr>
            <a:spLocks noGrp="1" noChangeArrowheads="1"/>
          </p:cNvSpPr>
          <p:nvPr>
            <p:ph type="title"/>
          </p:nvPr>
        </p:nvSpPr>
        <p:spPr>
          <a:xfrm>
            <a:off x="228600" y="138113"/>
            <a:ext cx="7818438" cy="547687"/>
          </a:xfrm>
          <a:ln/>
        </p:spPr>
        <p:txBody>
          <a:bodyPr/>
          <a:lstStyle/>
          <a:p>
            <a:r>
              <a:rPr altLang="en-US"/>
              <a:t>Column Definition – Data Types</a:t>
            </a:r>
          </a:p>
        </p:txBody>
      </p:sp>
      <p:pic>
        <p:nvPicPr>
          <p:cNvPr id="10244" name="Picture 5">
            <a:extLst>
              <a:ext uri="{FF2B5EF4-FFF2-40B4-BE49-F238E27FC236}">
                <a16:creationId xmlns:a16="http://schemas.microsoft.com/office/drawing/2014/main" id="{6E876AEF-F8E7-554C-A047-98F859316F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3443" t="9811" r="47382" b="28903"/>
          <a:stretch>
            <a:fillRect/>
          </a:stretch>
        </p:blipFill>
        <p:spPr bwMode="auto">
          <a:xfrm>
            <a:off x="1901825" y="765175"/>
            <a:ext cx="4876800" cy="525303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245" name="Rectangle 4">
            <a:extLst>
              <a:ext uri="{FF2B5EF4-FFF2-40B4-BE49-F238E27FC236}">
                <a16:creationId xmlns:a16="http://schemas.microsoft.com/office/drawing/2014/main" id="{F249923C-1103-5747-8914-C159110B1080}"/>
              </a:ext>
            </a:extLst>
          </p:cNvPr>
          <p:cNvSpPr>
            <a:spLocks noChangeArrowheads="1"/>
          </p:cNvSpPr>
          <p:nvPr/>
        </p:nvSpPr>
        <p:spPr bwMode="auto">
          <a:xfrm>
            <a:off x="4953000" y="2743200"/>
            <a:ext cx="1447800" cy="990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endParaRPr lang="en-US" altLang="en-US"/>
          </a:p>
        </p:txBody>
      </p:sp>
      <p:pic>
        <p:nvPicPr>
          <p:cNvPr id="2" name="Online Media 1" descr="Mod3slide8.mp3">
            <a:hlinkClick r:id="" action="ppaction://media"/>
            <a:extLst>
              <a:ext uri="{FF2B5EF4-FFF2-40B4-BE49-F238E27FC236}">
                <a16:creationId xmlns:a16="http://schemas.microsoft.com/office/drawing/2014/main" id="{74183D4B-D3E7-2B4F-9D5F-94D08B91CE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96020" y="2985294"/>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9">
            <a:extLst>
              <a:ext uri="{FF2B5EF4-FFF2-40B4-BE49-F238E27FC236}">
                <a16:creationId xmlns:a16="http://schemas.microsoft.com/office/drawing/2014/main" id="{30CB59AE-C9A6-7840-9A4E-685367D52024}"/>
              </a:ext>
            </a:extLst>
          </p:cNvPr>
          <p:cNvSpPr>
            <a:spLocks noGrp="1" noChangeArrowheads="1"/>
          </p:cNvSpPr>
          <p:nvPr>
            <p:ph type="sldNum" sz="quarter" idx="10"/>
          </p:nvPr>
        </p:nvSpPr>
        <p:spPr>
          <a:xfrm>
            <a:off x="228600" y="6381750"/>
            <a:ext cx="9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fld id="{1F273285-E267-B34C-86C6-633E310EAAE3}" type="slidenum">
              <a:rPr lang="en-AU" altLang="en-US" sz="1400"/>
              <a:pPr/>
              <a:t>9</a:t>
            </a:fld>
            <a:endParaRPr lang="en-AU" altLang="en-US" sz="1400"/>
          </a:p>
        </p:txBody>
      </p:sp>
      <p:sp>
        <p:nvSpPr>
          <p:cNvPr id="11267" name="Rectangle 2">
            <a:extLst>
              <a:ext uri="{FF2B5EF4-FFF2-40B4-BE49-F238E27FC236}">
                <a16:creationId xmlns:a16="http://schemas.microsoft.com/office/drawing/2014/main" id="{F1B43509-E7FF-EA43-B3E0-0EF12AE081E8}"/>
              </a:ext>
            </a:extLst>
          </p:cNvPr>
          <p:cNvSpPr>
            <a:spLocks noGrp="1" noChangeArrowheads="1"/>
          </p:cNvSpPr>
          <p:nvPr>
            <p:ph type="title"/>
          </p:nvPr>
        </p:nvSpPr>
        <p:spPr>
          <a:xfrm>
            <a:off x="228600" y="138113"/>
            <a:ext cx="7818438" cy="547687"/>
          </a:xfrm>
          <a:ln/>
        </p:spPr>
        <p:txBody>
          <a:bodyPr/>
          <a:lstStyle/>
          <a:p>
            <a:r>
              <a:rPr altLang="en-US"/>
              <a:t>Column Definition – Hex Display</a:t>
            </a:r>
          </a:p>
        </p:txBody>
      </p:sp>
      <p:sp>
        <p:nvSpPr>
          <p:cNvPr id="11268" name="Text Box 3">
            <a:extLst>
              <a:ext uri="{FF2B5EF4-FFF2-40B4-BE49-F238E27FC236}">
                <a16:creationId xmlns:a16="http://schemas.microsoft.com/office/drawing/2014/main" id="{1D4ADD2C-EC9B-7644-A7AA-56812990397F}"/>
              </a:ext>
            </a:extLst>
          </p:cNvPr>
          <p:cNvSpPr txBox="1">
            <a:spLocks noChangeArrowheads="1"/>
          </p:cNvSpPr>
          <p:nvPr/>
        </p:nvSpPr>
        <p:spPr bwMode="auto">
          <a:xfrm>
            <a:off x="3124200" y="2768600"/>
            <a:ext cx="13716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rgbClr val="0033CC"/>
                </a:solidFill>
              </a:rPr>
              <a:t>Display Values</a:t>
            </a:r>
          </a:p>
          <a:p>
            <a:pPr algn="ctr" eaLnBrk="1" hangingPunct="1">
              <a:lnSpc>
                <a:spcPct val="100000"/>
              </a:lnSpc>
              <a:buClr>
                <a:schemeClr val="accent2"/>
              </a:buClr>
              <a:buFont typeface="Wingdings" pitchFamily="2" charset="2"/>
              <a:buNone/>
            </a:pPr>
            <a:r>
              <a:rPr lang="en-US" altLang="en-US" sz="1400">
                <a:solidFill>
                  <a:srgbClr val="0033CC"/>
                </a:solidFill>
              </a:rPr>
              <a:t>In Blue</a:t>
            </a:r>
          </a:p>
        </p:txBody>
      </p:sp>
      <p:sp>
        <p:nvSpPr>
          <p:cNvPr id="11269" name="Line 4">
            <a:extLst>
              <a:ext uri="{FF2B5EF4-FFF2-40B4-BE49-F238E27FC236}">
                <a16:creationId xmlns:a16="http://schemas.microsoft.com/office/drawing/2014/main" id="{B0608D20-5E8F-E24B-AF6C-B747F76C8D03}"/>
              </a:ext>
            </a:extLst>
          </p:cNvPr>
          <p:cNvSpPr>
            <a:spLocks noChangeShapeType="1"/>
          </p:cNvSpPr>
          <p:nvPr/>
        </p:nvSpPr>
        <p:spPr bwMode="auto">
          <a:xfrm flipH="1" flipV="1">
            <a:off x="6858000" y="3209925"/>
            <a:ext cx="533400" cy="0"/>
          </a:xfrm>
          <a:prstGeom prst="line">
            <a:avLst/>
          </a:prstGeom>
          <a:noFill/>
          <a:ln w="28575">
            <a:solidFill>
              <a:srgbClr val="008000"/>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1270" name="Text Box 5">
            <a:extLst>
              <a:ext uri="{FF2B5EF4-FFF2-40B4-BE49-F238E27FC236}">
                <a16:creationId xmlns:a16="http://schemas.microsoft.com/office/drawing/2014/main" id="{C0BDD07A-CD67-D34D-816B-82A0BA3010D6}"/>
              </a:ext>
            </a:extLst>
          </p:cNvPr>
          <p:cNvSpPr txBox="1">
            <a:spLocks noChangeArrowheads="1"/>
          </p:cNvSpPr>
          <p:nvPr/>
        </p:nvSpPr>
        <p:spPr bwMode="auto">
          <a:xfrm>
            <a:off x="7010400" y="2768600"/>
            <a:ext cx="1828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rgbClr val="008000"/>
                </a:solidFill>
              </a:rPr>
              <a:t>Hex Representation </a:t>
            </a:r>
          </a:p>
          <a:p>
            <a:pPr algn="ctr" eaLnBrk="1" hangingPunct="1">
              <a:lnSpc>
                <a:spcPct val="100000"/>
              </a:lnSpc>
              <a:buClr>
                <a:schemeClr val="accent2"/>
              </a:buClr>
              <a:buFont typeface="Wingdings" pitchFamily="2" charset="2"/>
              <a:buNone/>
            </a:pPr>
            <a:r>
              <a:rPr lang="en-US" altLang="en-US" sz="1400">
                <a:solidFill>
                  <a:srgbClr val="008000"/>
                </a:solidFill>
              </a:rPr>
              <a:t>In Green</a:t>
            </a:r>
          </a:p>
        </p:txBody>
      </p:sp>
      <p:pic>
        <p:nvPicPr>
          <p:cNvPr id="11271" name="Picture 6">
            <a:extLst>
              <a:ext uri="{FF2B5EF4-FFF2-40B4-BE49-F238E27FC236}">
                <a16:creationId xmlns:a16="http://schemas.microsoft.com/office/drawing/2014/main" id="{E8193ADD-337D-034F-8077-46DC921227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676525"/>
            <a:ext cx="20193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272" name="Picture 7">
            <a:extLst>
              <a:ext uri="{FF2B5EF4-FFF2-40B4-BE49-F238E27FC236}">
                <a16:creationId xmlns:a16="http://schemas.microsoft.com/office/drawing/2014/main" id="{325628CD-96B9-2640-8EF4-C80FE33BF5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2676525"/>
            <a:ext cx="20097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1273" name="Text Box 8">
            <a:extLst>
              <a:ext uri="{FF2B5EF4-FFF2-40B4-BE49-F238E27FC236}">
                <a16:creationId xmlns:a16="http://schemas.microsoft.com/office/drawing/2014/main" id="{27869DC9-75AF-1043-8674-276DED5C75DC}"/>
              </a:ext>
            </a:extLst>
          </p:cNvPr>
          <p:cNvSpPr txBox="1">
            <a:spLocks noChangeArrowheads="1"/>
          </p:cNvSpPr>
          <p:nvPr/>
        </p:nvSpPr>
        <p:spPr bwMode="auto">
          <a:xfrm>
            <a:off x="609600" y="1773238"/>
            <a:ext cx="2057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0033CC"/>
                </a:solidFill>
              </a:rPr>
              <a:t>Display before </a:t>
            </a:r>
            <a:r>
              <a:rPr lang="en-US" altLang="en-US" sz="1800" b="1">
                <a:solidFill>
                  <a:srgbClr val="0033CC"/>
                </a:solidFill>
                <a:latin typeface="Courier New" panose="02070309020205020404" pitchFamily="49" charset="0"/>
              </a:rPr>
              <a:t>hex</a:t>
            </a:r>
            <a:r>
              <a:rPr lang="en-US" altLang="en-US" sz="1800">
                <a:solidFill>
                  <a:srgbClr val="0033CC"/>
                </a:solidFill>
              </a:rPr>
              <a:t> command</a:t>
            </a:r>
          </a:p>
        </p:txBody>
      </p:sp>
      <p:sp>
        <p:nvSpPr>
          <p:cNvPr id="11274" name="Text Box 9">
            <a:extLst>
              <a:ext uri="{FF2B5EF4-FFF2-40B4-BE49-F238E27FC236}">
                <a16:creationId xmlns:a16="http://schemas.microsoft.com/office/drawing/2014/main" id="{D72BA270-E6CE-CA45-9BCE-BFFBA1FA5E37}"/>
              </a:ext>
            </a:extLst>
          </p:cNvPr>
          <p:cNvSpPr txBox="1">
            <a:spLocks noChangeArrowheads="1"/>
          </p:cNvSpPr>
          <p:nvPr/>
        </p:nvSpPr>
        <p:spPr bwMode="auto">
          <a:xfrm>
            <a:off x="4800600" y="1762125"/>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0033CC"/>
                </a:solidFill>
              </a:rPr>
              <a:t>After </a:t>
            </a:r>
            <a:r>
              <a:rPr lang="en-US" altLang="en-US" sz="1800" b="1">
                <a:solidFill>
                  <a:srgbClr val="0033CC"/>
                </a:solidFill>
                <a:latin typeface="Courier New" panose="02070309020205020404" pitchFamily="49" charset="0"/>
              </a:rPr>
              <a:t>hex</a:t>
            </a:r>
            <a:r>
              <a:rPr lang="en-US" altLang="en-US" sz="1800">
                <a:solidFill>
                  <a:srgbClr val="0033CC"/>
                </a:solidFill>
              </a:rPr>
              <a:t> command</a:t>
            </a:r>
          </a:p>
        </p:txBody>
      </p:sp>
      <p:sp>
        <p:nvSpPr>
          <p:cNvPr id="11275" name="Line 10">
            <a:extLst>
              <a:ext uri="{FF2B5EF4-FFF2-40B4-BE49-F238E27FC236}">
                <a16:creationId xmlns:a16="http://schemas.microsoft.com/office/drawing/2014/main" id="{55CDFF32-1911-374C-B81B-2438F6E3426E}"/>
              </a:ext>
            </a:extLst>
          </p:cNvPr>
          <p:cNvSpPr>
            <a:spLocks noChangeShapeType="1"/>
          </p:cNvSpPr>
          <p:nvPr/>
        </p:nvSpPr>
        <p:spPr bwMode="auto">
          <a:xfrm flipH="1" flipV="1">
            <a:off x="2667000" y="3032125"/>
            <a:ext cx="533400" cy="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1276" name="Text Box 11">
            <a:extLst>
              <a:ext uri="{FF2B5EF4-FFF2-40B4-BE49-F238E27FC236}">
                <a16:creationId xmlns:a16="http://schemas.microsoft.com/office/drawing/2014/main" id="{FB2310FC-0181-A34F-8CA4-0251CC098271}"/>
              </a:ext>
            </a:extLst>
          </p:cNvPr>
          <p:cNvSpPr txBox="1">
            <a:spLocks noChangeArrowheads="1"/>
          </p:cNvSpPr>
          <p:nvPr/>
        </p:nvSpPr>
        <p:spPr bwMode="auto">
          <a:xfrm>
            <a:off x="852488" y="5175250"/>
            <a:ext cx="7893050" cy="379413"/>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hlink"/>
                </a:solidFill>
                <a:latin typeface="Arial" panose="020B0604020202020204" pitchFamily="34" charset="0"/>
              </a:defRPr>
            </a:lvl1pPr>
            <a:lvl2pPr marL="742950" indent="-285750" eaLnBrk="0" hangingPunct="0">
              <a:defRPr sz="2400">
                <a:solidFill>
                  <a:schemeClr val="hlink"/>
                </a:solidFill>
                <a:latin typeface="Arial" panose="020B0604020202020204" pitchFamily="34" charset="0"/>
              </a:defRPr>
            </a:lvl2pPr>
            <a:lvl3pPr marL="1143000" indent="-228600" eaLnBrk="0" hangingPunct="0">
              <a:defRPr sz="2400">
                <a:solidFill>
                  <a:schemeClr val="hlink"/>
                </a:solidFill>
                <a:latin typeface="Arial" panose="020B0604020202020204" pitchFamily="34" charset="0"/>
              </a:defRPr>
            </a:lvl3pPr>
            <a:lvl4pPr marL="1600200" indent="-228600" eaLnBrk="0" hangingPunct="0">
              <a:defRPr sz="2400">
                <a:solidFill>
                  <a:schemeClr val="hlink"/>
                </a:solidFill>
                <a:latin typeface="Arial" panose="020B0604020202020204" pitchFamily="34" charset="0"/>
              </a:defRPr>
            </a:lvl4pPr>
            <a:lvl5pPr marL="2057400" indent="-228600" eaLnBrk="0" hangingPunct="0">
              <a:defRPr sz="24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400">
                <a:solidFill>
                  <a:schemeClr val="hlink"/>
                </a:solidFill>
                <a:latin typeface="Arial" panose="020B0604020202020204" pitchFamily="34" charset="0"/>
              </a:defRPr>
            </a:lvl9pPr>
          </a:lstStyle>
          <a:p>
            <a:pPr eaLnBrk="1" hangingPunct="1"/>
            <a:r>
              <a:rPr lang="en-US" altLang="en-US" sz="1200" b="1">
                <a:solidFill>
                  <a:schemeClr val="tx1"/>
                </a:solidFill>
              </a:rPr>
              <a:t>Note:</a:t>
            </a:r>
            <a:r>
              <a:rPr lang="en-US" altLang="en-US" sz="1200">
                <a:solidFill>
                  <a:schemeClr val="tx1"/>
                </a:solidFill>
              </a:rPr>
              <a:t> Hex uses the </a:t>
            </a:r>
            <a:r>
              <a:rPr lang="en-US" altLang="en-US" sz="1200">
                <a:solidFill>
                  <a:srgbClr val="FF0000"/>
                </a:solidFill>
              </a:rPr>
              <a:t>0-9 and A-F</a:t>
            </a:r>
            <a:r>
              <a:rPr lang="en-US" altLang="en-US" sz="1200">
                <a:solidFill>
                  <a:schemeClr val="tx1"/>
                </a:solidFill>
              </a:rPr>
              <a:t> to show 4 bits at a time, 2 hex characters for each </a:t>
            </a:r>
            <a:r>
              <a:rPr lang="en-US" altLang="en-US" sz="1200">
                <a:solidFill>
                  <a:srgbClr val="FF0000"/>
                </a:solidFill>
              </a:rPr>
              <a:t>8-bit</a:t>
            </a:r>
            <a:r>
              <a:rPr lang="en-US" altLang="en-US" sz="1200">
                <a:solidFill>
                  <a:schemeClr val="tx1"/>
                </a:solidFill>
              </a:rPr>
              <a:t> display character.</a:t>
            </a:r>
          </a:p>
        </p:txBody>
      </p:sp>
      <p:sp>
        <p:nvSpPr>
          <p:cNvPr id="11277" name="Line 13">
            <a:extLst>
              <a:ext uri="{FF2B5EF4-FFF2-40B4-BE49-F238E27FC236}">
                <a16:creationId xmlns:a16="http://schemas.microsoft.com/office/drawing/2014/main" id="{D44D4C2D-0B6D-5040-9EB3-7CD75926655A}"/>
              </a:ext>
            </a:extLst>
          </p:cNvPr>
          <p:cNvSpPr>
            <a:spLocks noChangeShapeType="1"/>
          </p:cNvSpPr>
          <p:nvPr/>
        </p:nvSpPr>
        <p:spPr bwMode="auto">
          <a:xfrm flipV="1">
            <a:off x="4457700" y="3006725"/>
            <a:ext cx="1143000" cy="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pic>
        <p:nvPicPr>
          <p:cNvPr id="2" name="Online Media 1" descr="Mod3slide9.mp3">
            <a:hlinkClick r:id="" action="ppaction://media"/>
            <a:extLst>
              <a:ext uri="{FF2B5EF4-FFF2-40B4-BE49-F238E27FC236}">
                <a16:creationId xmlns:a16="http://schemas.microsoft.com/office/drawing/2014/main" id="{C140970D-EC1C-804A-9E15-91CDA0ECCE0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62100" y="298132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9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1"/>
  <p:tag name="PUBLISH_TITLE" val="IBM Security AppScan Source V8.6 - User Administration"/>
  <p:tag name="ARTICULATE_PUBLISH_PATH" val="C:\$User\Articulates\AppScan Source Articulates\4 AppScan Source - Admin\final articulate"/>
  <p:tag name="ARTICULATE_LOGO" val="IBM_logoR_blue_light_blue_bkg.jpg"/>
  <p:tag name="ARTICULATE_PRESENTER" val="(None selected)"/>
  <p:tag name="ARTICULATE_PRESENTER_GUID" val="9869030842"/>
  <p:tag name="ARTICULATE_LMS" val="0"/>
  <p:tag name="ARTICULATE_TEMPLATE" val="Blue Light"/>
  <p:tag name="LMS_PUBLISH" val="No"/>
  <p:tag name="PRESENTER_PREVIEW_MODE" val="0"/>
  <p:tag name="PRESENTER_PREVIEW_START" val="1"/>
  <p:tag name="PLAYERLOGOHEIGHT" val="56"/>
  <p:tag name="PLAYERLOGOWIDTH" val="144"/>
  <p:tag name="LAUNCHINNEWWINDOW" val="0"/>
  <p:tag name="LASTPUBLISHED" val="C:\$User\Articulates\AppScan Source Articulates\4 AppScan Source - Admin\final articulate\IBM Security AppScan Source V8.6 - User Administration\player.html"/>
</p:tagLst>
</file>

<file path=ppt/tags/tag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1.mp3"/>
  <p:tag name="AUDIO_ID" val="256"/>
  <p:tag name="ELAPSEDTIME" val="14.263"/>
  <p:tag name="ARTICULATE_SLIDE_GUID" val="5bd8eee0-c07b-4260-bfb4-f57e3e7e937f"/>
  <p:tag name="ARTICULATE_SLIDE_NAV" val="1"/>
</p:tagLst>
</file>

<file path=ppt/tags/tag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24.mp3"/>
  <p:tag name="AUDIO_ID" val="351"/>
  <p:tag name="ELAPSEDTIME" val="23.981"/>
  <p:tag name="ARTICULATE_SLIDE_GUID" val="f694831b-08eb-4301-a4a4-c026ccbcbb09"/>
  <p:tag name="ARTICULATE_SLIDE_NAV" val="24"/>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749e144d-0583-42b5-a2e9-b0cc5be1e8fb"/>
  <p:tag name="ARTICULATE_SLIDE_NAV" val="26"/>
</p:tagLst>
</file>

<file path=ppt/tags/tag6.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41.wav"/>
  <p:tag name="AUDIO_ID" val="421"/>
  <p:tag name="ELAPSEDTIME" val="13.584"/>
  <p:tag name="ARTICULATE_SLIDE_GUID" val="e5ac6d4c-a6e6-493e-803a-976b15109dc8"/>
  <p:tag name="ARTICULATE_SLIDE_NAV" val="42"/>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Z9G8qp2j_files\slide0001_image001.jpg"/>
</p:tagLst>
</file>

<file path=ppt/theme/theme1.xml><?xml version="1.0" encoding="utf-8"?>
<a:theme xmlns:a="http://schemas.openxmlformats.org/drawingml/2006/main" name="Commercial3-11">
  <a:themeElements>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Commercial3-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
      <a:clrScheme name="Commercial3-11 2">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1E72FA"/>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Security</Template>
  <TotalTime>30009</TotalTime>
  <Words>3686</Words>
  <Application>Microsoft Macintosh PowerPoint</Application>
  <PresentationFormat>On-screen Show (4:3)</PresentationFormat>
  <Paragraphs>351</Paragraphs>
  <Slides>31</Slides>
  <Notes>31</Notes>
  <HiddenSlides>0</HiddenSlides>
  <MMClips>31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Courier New</vt:lpstr>
      <vt:lpstr>Wingdings</vt:lpstr>
      <vt:lpstr>Commercial3-11</vt:lpstr>
      <vt:lpstr>GenevaERS View Builder Training Course   Module 3:  I/O Processing and Data Types</vt:lpstr>
      <vt:lpstr>Module Objectives</vt:lpstr>
      <vt:lpstr>Input and Output Definition</vt:lpstr>
      <vt:lpstr>Logical Record</vt:lpstr>
      <vt:lpstr>Column Definition</vt:lpstr>
      <vt:lpstr>Column Definition – File Output Attributes</vt:lpstr>
      <vt:lpstr>Column Definition – Hardcopy Attributes</vt:lpstr>
      <vt:lpstr>Column Definition – Data Types</vt:lpstr>
      <vt:lpstr>Column Definition – Hex Display</vt:lpstr>
      <vt:lpstr>Column Definition – Signed and Unsigned</vt:lpstr>
      <vt:lpstr>Data Types – Alphanumeric</vt:lpstr>
      <vt:lpstr>Data Types – Zoned Decimal</vt:lpstr>
      <vt:lpstr>Data Types – Packed</vt:lpstr>
      <vt:lpstr>Data Types – Binary</vt:lpstr>
      <vt:lpstr>Data Types – Masked and Edited Numeric </vt:lpstr>
      <vt:lpstr>Other Data Types</vt:lpstr>
      <vt:lpstr>Column Definition – Masks, Decimals, and Signs</vt:lpstr>
      <vt:lpstr>Column Definition – Other Decimal Places</vt:lpstr>
      <vt:lpstr>Column Definition – Field Attributes</vt:lpstr>
      <vt:lpstr>Field Limits</vt:lpstr>
      <vt:lpstr>Date/Time Format</vt:lpstr>
      <vt:lpstr>Finding the Logical File for the View</vt:lpstr>
      <vt:lpstr>Displaying the Logical and Physical Files </vt:lpstr>
      <vt:lpstr>Finding the Physical File and Input DD Name</vt:lpstr>
      <vt:lpstr>PowerPoint Presentation</vt:lpstr>
      <vt:lpstr>Displaying Extract Phase Properties</vt:lpstr>
      <vt:lpstr>Displaying the Output Physical File </vt:lpstr>
      <vt:lpstr>PowerPoint Presentation</vt:lpstr>
      <vt:lpstr>Module Summary</vt:lpstr>
      <vt:lpstr>Trademarks</vt:lpstr>
      <vt:lpstr>Thank You</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 Unit title</dc:title>
  <dc:creator>mdimond</dc:creator>
  <cp:lastModifiedBy>Kip M Twitchell</cp:lastModifiedBy>
  <cp:revision>851</cp:revision>
  <dcterms:created xsi:type="dcterms:W3CDTF">2011-01-28T15:28:21Z</dcterms:created>
  <dcterms:modified xsi:type="dcterms:W3CDTF">2022-05-05T02:52:03Z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GUID">
    <vt:lpwstr>AEEE2523-E259-404F-B16D-C91A63ADB5AF</vt:lpwstr>
  </property>
  <property fmtid="{D5CDD505-2E9C-101B-9397-08002B2CF9AE}" pid="4" name="ArticulatePath">
    <vt:lpwstr>IBM Security AppScan Source V8.6 - User Administration</vt:lpwstr>
  </property>
  <property fmtid="{D5CDD505-2E9C-101B-9397-08002B2CF9AE}" pid="5" name="ArticulateProjectFull">
    <vt:lpwstr>C:\$User\Articulates\AppScan Source Articulates\4 AppScan Source - Admin\IBM Security AppScan Source V8.6 - User Administration.ppta</vt:lpwstr>
  </property>
</Properties>
</file>